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7"/>
  </p:notesMasterIdLst>
  <p:sldIdLst>
    <p:sldId id="256" r:id="rId2"/>
    <p:sldId id="294" r:id="rId3"/>
    <p:sldId id="295" r:id="rId4"/>
    <p:sldId id="290" r:id="rId5"/>
    <p:sldId id="296" r:id="rId6"/>
    <p:sldId id="297" r:id="rId7"/>
    <p:sldId id="298" r:id="rId8"/>
    <p:sldId id="299" r:id="rId9"/>
    <p:sldId id="300" r:id="rId10"/>
    <p:sldId id="301" r:id="rId11"/>
    <p:sldId id="302" r:id="rId12"/>
    <p:sldId id="271" r:id="rId13"/>
    <p:sldId id="303" r:id="rId14"/>
    <p:sldId id="291" r:id="rId15"/>
    <p:sldId id="288" r:id="rId16"/>
  </p:sldIdLst>
  <p:sldSz cx="9144000" cy="5143500" type="screen16x9"/>
  <p:notesSz cx="6858000" cy="9144000"/>
  <p:embeddedFontLst>
    <p:embeddedFont>
      <p:font typeface="Algerian" panose="04020705040A02060702" pitchFamily="82" charset="0"/>
      <p:regular r:id="rId18"/>
    </p:embeddedFont>
    <p:embeddedFont>
      <p:font typeface="Bungee" panose="020B0604020202020204" charset="0"/>
      <p:regular r:id="rId19"/>
    </p:embeddedFont>
    <p:embeddedFont>
      <p:font typeface="Inter" panose="020B0604020202020204" charset="0"/>
      <p:regular r:id="rId20"/>
      <p:bold r:id="rId21"/>
    </p:embeddedFont>
    <p:embeddedFont>
      <p:font typeface="Lava Telugu Regular" panose="020B0604020202020204" charset="0"/>
      <p:regular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A95AF25-12A7-4D74-BD01-96438D113328}">
  <a:tblStyle styleId="{FA95AF25-12A7-4D74-BD01-96438D11332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28"/>
  </p:normalViewPr>
  <p:slideViewPr>
    <p:cSldViewPr snapToGrid="0" snapToObjects="1">
      <p:cViewPr varScale="1">
        <p:scale>
          <a:sx n="108" d="100"/>
          <a:sy n="108" d="100"/>
        </p:scale>
        <p:origin x="931"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s>
</file>

<file path=ppt/charts/_rels/chart1.xml.rels><?xml version="1.0" encoding="UTF-8" standalone="yes"?>
<Relationships xmlns="http://schemas.openxmlformats.org/package/2006/relationships"><Relationship Id="rId3" Type="http://schemas.openxmlformats.org/officeDocument/2006/relationships/oleObject" Target="file:///C:\Users\Asus\Downloads\Projects\Nifty50%20ML%20Project\Nifty50%20Dashboard.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sus\Downloads\Projects\Nifty50%20ML%20Project\Nifty50%20Dashboard.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sus\Downloads\Projects\Nifty50%20ML%20Project\Nifty50%20Dashboard.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sus\Downloads\Projects\Nifty50%20ML%20Project\Nifty50%20Dashboard.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sus\Downloads\Projects\Nifty50%20ML%20Project\Nifty50%20Dashboard.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[Nifty50 Dashboard.xlsx]1!PivotTable1</c:name>
    <c:fmtId val="5"/>
  </c:pivotSource>
  <c:chart>
    <c:autoTitleDeleted val="1"/>
    <c:pivotFmts>
      <c:pivotFmt>
        <c:idx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pivotFmt>
      <c:pivotFmt>
        <c:idx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'1'!$B$3</c:f>
              <c:strCache>
                <c:ptCount val="1"/>
                <c:pt idx="0">
                  <c:v>Total</c:v>
                </c:pt>
              </c:strCache>
            </c:strRef>
          </c:tx>
          <c:spPr>
            <a:solidFill>
              <a:schemeClr val="accent2"/>
            </a:solidFill>
            <a:ln>
              <a:noFill/>
            </a:ln>
            <a:effectLst/>
            <a:sp3d/>
          </c:spPr>
          <c:invertIfNegative val="0"/>
          <c:cat>
            <c:strRef>
              <c:f>'1'!$A$4:$A$14</c:f>
              <c:strCache>
                <c:ptCount val="10"/>
                <c:pt idx="0">
                  <c:v>TATAMOTORS</c:v>
                </c:pt>
                <c:pt idx="1">
                  <c:v>SBIN</c:v>
                </c:pt>
                <c:pt idx="2">
                  <c:v>ITC</c:v>
                </c:pt>
                <c:pt idx="3">
                  <c:v>ICICIBANK</c:v>
                </c:pt>
                <c:pt idx="4">
                  <c:v>ONGC</c:v>
                </c:pt>
                <c:pt idx="5">
                  <c:v>NTPC</c:v>
                </c:pt>
                <c:pt idx="6">
                  <c:v>TATASTEEL</c:v>
                </c:pt>
                <c:pt idx="7">
                  <c:v>AXISBANK</c:v>
                </c:pt>
                <c:pt idx="8">
                  <c:v>BHARTIARTL</c:v>
                </c:pt>
                <c:pt idx="9">
                  <c:v>COALINDIA</c:v>
                </c:pt>
              </c:strCache>
            </c:strRef>
          </c:cat>
          <c:val>
            <c:numRef>
              <c:f>'1'!$B$4:$B$14</c:f>
              <c:numCache>
                <c:formatCode>General</c:formatCode>
                <c:ptCount val="10"/>
                <c:pt idx="0">
                  <c:v>43425556.774259448</c:v>
                </c:pt>
                <c:pt idx="1">
                  <c:v>35253549.637385085</c:v>
                </c:pt>
                <c:pt idx="2">
                  <c:v>21827180.953013279</c:v>
                </c:pt>
                <c:pt idx="3">
                  <c:v>21787121.583248213</c:v>
                </c:pt>
                <c:pt idx="4">
                  <c:v>21496353.864147089</c:v>
                </c:pt>
                <c:pt idx="5">
                  <c:v>18179630.052093975</c:v>
                </c:pt>
                <c:pt idx="6">
                  <c:v>17578374.577119511</c:v>
                </c:pt>
                <c:pt idx="7">
                  <c:v>15092616.860061288</c:v>
                </c:pt>
                <c:pt idx="8">
                  <c:v>13386941.439223697</c:v>
                </c:pt>
                <c:pt idx="9">
                  <c:v>12471269.830439223</c:v>
                </c:pt>
              </c:numCache>
            </c:numRef>
          </c:val>
          <c:extLst>
            <c:ext xmlns:c16="http://schemas.microsoft.com/office/drawing/2014/chart" uri="{C3380CC4-5D6E-409C-BE32-E72D297353CC}">
              <c16:uniqueId val="{00000000-0E52-4C87-B8E1-082302CEFCB8}"/>
            </c:ext>
          </c:extLst>
        </c:ser>
        <c:dLbls>
          <c:showLegendKey val="0"/>
          <c:showVal val="0"/>
          <c:showCatName val="0"/>
          <c:showSerName val="0"/>
          <c:showPercent val="0"/>
          <c:showBubbleSize val="0"/>
        </c:dLbls>
        <c:gapWidth val="150"/>
        <c:shape val="box"/>
        <c:axId val="443873360"/>
        <c:axId val="443876640"/>
        <c:axId val="0"/>
      </c:bar3DChart>
      <c:catAx>
        <c:axId val="44387336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43876640"/>
        <c:crosses val="autoZero"/>
        <c:auto val="1"/>
        <c:lblAlgn val="ctr"/>
        <c:lblOffset val="100"/>
        <c:noMultiLvlLbl val="0"/>
      </c:catAx>
      <c:valAx>
        <c:axId val="4438766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4387336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[Nifty50 Dashboard.xlsx]2!PivotTable2</c:name>
    <c:fmtId val="5"/>
  </c:pivotSource>
  <c:chart>
    <c:autoTitleDeleted val="1"/>
    <c:pivotFmts>
      <c:pivotFmt>
        <c:idx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pivotFmt>
      <c:pivotFmt>
        <c:idx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'2'!$B$3</c:f>
              <c:strCache>
                <c:ptCount val="1"/>
                <c:pt idx="0">
                  <c:v>Total</c:v>
                </c:pt>
              </c:strCache>
            </c:strRef>
          </c:tx>
          <c:spPr>
            <a:solidFill>
              <a:schemeClr val="accent2"/>
            </a:solidFill>
            <a:ln>
              <a:noFill/>
            </a:ln>
            <a:effectLst/>
            <a:sp3d/>
          </c:spPr>
          <c:invertIfNegative val="0"/>
          <c:cat>
            <c:strRef>
              <c:f>'2'!$A$4:$A$14</c:f>
              <c:strCache>
                <c:ptCount val="10"/>
                <c:pt idx="0">
                  <c:v>RELIANCE</c:v>
                </c:pt>
                <c:pt idx="1">
                  <c:v>HDFCBANK</c:v>
                </c:pt>
                <c:pt idx="2">
                  <c:v>BAJFINANCE</c:v>
                </c:pt>
                <c:pt idx="3">
                  <c:v>ICICIBANK</c:v>
                </c:pt>
                <c:pt idx="4">
                  <c:v>SBIN</c:v>
                </c:pt>
                <c:pt idx="5">
                  <c:v>TATAMOTORS</c:v>
                </c:pt>
                <c:pt idx="6">
                  <c:v>AXISBANK</c:v>
                </c:pt>
                <c:pt idx="7">
                  <c:v>INFY</c:v>
                </c:pt>
                <c:pt idx="8">
                  <c:v>TATASTEEL</c:v>
                </c:pt>
                <c:pt idx="9">
                  <c:v>HDFC</c:v>
                </c:pt>
              </c:strCache>
            </c:strRef>
          </c:cat>
          <c:val>
            <c:numRef>
              <c:f>'2'!$B$4:$B$14</c:f>
              <c:numCache>
                <c:formatCode>General</c:formatCode>
                <c:ptCount val="10"/>
                <c:pt idx="0">
                  <c:v>1939715018622359</c:v>
                </c:pt>
                <c:pt idx="1">
                  <c:v>1150006775883313.3</c:v>
                </c:pt>
                <c:pt idx="2">
                  <c:v>1147599263298532.5</c:v>
                </c:pt>
                <c:pt idx="3">
                  <c:v>1109584312305822.3</c:v>
                </c:pt>
                <c:pt idx="4">
                  <c:v>1097670106260322</c:v>
                </c:pt>
                <c:pt idx="5">
                  <c:v>1000536413319887.1</c:v>
                </c:pt>
                <c:pt idx="6">
                  <c:v>916976230002982.63</c:v>
                </c:pt>
                <c:pt idx="7">
                  <c:v>913498950247297.88</c:v>
                </c:pt>
                <c:pt idx="8">
                  <c:v>895611117785174.13</c:v>
                </c:pt>
                <c:pt idx="9">
                  <c:v>880221819708646.5</c:v>
                </c:pt>
              </c:numCache>
            </c:numRef>
          </c:val>
          <c:extLst>
            <c:ext xmlns:c16="http://schemas.microsoft.com/office/drawing/2014/chart" uri="{C3380CC4-5D6E-409C-BE32-E72D297353CC}">
              <c16:uniqueId val="{00000000-9946-44F0-80DE-8B4D04A2C9B0}"/>
            </c:ext>
          </c:extLst>
        </c:ser>
        <c:dLbls>
          <c:showLegendKey val="0"/>
          <c:showVal val="0"/>
          <c:showCatName val="0"/>
          <c:showSerName val="0"/>
          <c:showPercent val="0"/>
          <c:showBubbleSize val="0"/>
        </c:dLbls>
        <c:gapWidth val="150"/>
        <c:shape val="box"/>
        <c:axId val="502748248"/>
        <c:axId val="502745952"/>
        <c:axId val="0"/>
      </c:bar3DChart>
      <c:catAx>
        <c:axId val="502748248"/>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cap="none" spc="0" normalizeH="0" baseline="0">
                <a:solidFill>
                  <a:schemeClr val="tx1">
                    <a:lumMod val="65000"/>
                    <a:lumOff val="35000"/>
                  </a:schemeClr>
                </a:solidFill>
                <a:latin typeface="+mn-lt"/>
                <a:ea typeface="+mn-ea"/>
                <a:cs typeface="+mn-cs"/>
              </a:defRPr>
            </a:pPr>
            <a:endParaRPr lang="en-US"/>
          </a:p>
        </c:txPr>
        <c:crossAx val="502745952"/>
        <c:crosses val="autoZero"/>
        <c:auto val="1"/>
        <c:lblAlgn val="ctr"/>
        <c:lblOffset val="100"/>
        <c:noMultiLvlLbl val="0"/>
      </c:catAx>
      <c:valAx>
        <c:axId val="502745952"/>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0274824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[Nifty50 Dashboard.xlsx]3!PivotTable5</c:name>
    <c:fmtId val="5"/>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pivotFmt>
    </c:pivotFmts>
    <c:plotArea>
      <c:layout/>
      <c:barChart>
        <c:barDir val="col"/>
        <c:grouping val="clustered"/>
        <c:varyColors val="0"/>
        <c:ser>
          <c:idx val="0"/>
          <c:order val="0"/>
          <c:tx>
            <c:strRef>
              <c:f>'3'!$B$3:$B$4</c:f>
              <c:strCache>
                <c:ptCount val="1"/>
                <c:pt idx="0">
                  <c:v>2019</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strRef>
              <c:f>'3'!$A$5:$A$14</c:f>
              <c:strCache>
                <c:ptCount val="10"/>
                <c:pt idx="0">
                  <c:v>JSWSTEEL</c:v>
                </c:pt>
                <c:pt idx="1">
                  <c:v>ADANIENT</c:v>
                </c:pt>
                <c:pt idx="2">
                  <c:v>INFY</c:v>
                </c:pt>
                <c:pt idx="3">
                  <c:v>TECHM</c:v>
                </c:pt>
                <c:pt idx="4">
                  <c:v>GRASIM</c:v>
                </c:pt>
                <c:pt idx="5">
                  <c:v>ICICIBANK</c:v>
                </c:pt>
                <c:pt idx="6">
                  <c:v>BAJAJ-AUTO</c:v>
                </c:pt>
                <c:pt idx="7">
                  <c:v>HDFC</c:v>
                </c:pt>
                <c:pt idx="8">
                  <c:v>NESTLEIND</c:v>
                </c:pt>
                <c:pt idx="9">
                  <c:v>UPL</c:v>
                </c:pt>
              </c:strCache>
            </c:strRef>
          </c:cat>
          <c:val>
            <c:numRef>
              <c:f>'3'!$B$5:$B$14</c:f>
              <c:numCache>
                <c:formatCode>General</c:formatCode>
                <c:ptCount val="10"/>
                <c:pt idx="0">
                  <c:v>122</c:v>
                </c:pt>
                <c:pt idx="1">
                  <c:v>111</c:v>
                </c:pt>
                <c:pt idx="2">
                  <c:v>124</c:v>
                </c:pt>
                <c:pt idx="3">
                  <c:v>116</c:v>
                </c:pt>
                <c:pt idx="4">
                  <c:v>114</c:v>
                </c:pt>
                <c:pt idx="5">
                  <c:v>114</c:v>
                </c:pt>
                <c:pt idx="6">
                  <c:v>121</c:v>
                </c:pt>
                <c:pt idx="7">
                  <c:v>117</c:v>
                </c:pt>
                <c:pt idx="8">
                  <c:v>119</c:v>
                </c:pt>
                <c:pt idx="9">
                  <c:v>119</c:v>
                </c:pt>
              </c:numCache>
            </c:numRef>
          </c:val>
          <c:extLst>
            <c:ext xmlns:c16="http://schemas.microsoft.com/office/drawing/2014/chart" uri="{C3380CC4-5D6E-409C-BE32-E72D297353CC}">
              <c16:uniqueId val="{00000000-F140-4648-A83B-5E80836CCD3F}"/>
            </c:ext>
          </c:extLst>
        </c:ser>
        <c:ser>
          <c:idx val="1"/>
          <c:order val="1"/>
          <c:tx>
            <c:strRef>
              <c:f>'3'!$C$3:$C$4</c:f>
              <c:strCache>
                <c:ptCount val="1"/>
                <c:pt idx="0">
                  <c:v>2020</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strRef>
              <c:f>'3'!$A$5:$A$14</c:f>
              <c:strCache>
                <c:ptCount val="10"/>
                <c:pt idx="0">
                  <c:v>JSWSTEEL</c:v>
                </c:pt>
                <c:pt idx="1">
                  <c:v>ADANIENT</c:v>
                </c:pt>
                <c:pt idx="2">
                  <c:v>INFY</c:v>
                </c:pt>
                <c:pt idx="3">
                  <c:v>TECHM</c:v>
                </c:pt>
                <c:pt idx="4">
                  <c:v>GRASIM</c:v>
                </c:pt>
                <c:pt idx="5">
                  <c:v>ICICIBANK</c:v>
                </c:pt>
                <c:pt idx="6">
                  <c:v>BAJAJ-AUTO</c:v>
                </c:pt>
                <c:pt idx="7">
                  <c:v>HDFC</c:v>
                </c:pt>
                <c:pt idx="8">
                  <c:v>NESTLEIND</c:v>
                </c:pt>
                <c:pt idx="9">
                  <c:v>UPL</c:v>
                </c:pt>
              </c:strCache>
            </c:strRef>
          </c:cat>
          <c:val>
            <c:numRef>
              <c:f>'3'!$C$5:$C$14</c:f>
              <c:numCache>
                <c:formatCode>General</c:formatCode>
                <c:ptCount val="10"/>
                <c:pt idx="0">
                  <c:v>134</c:v>
                </c:pt>
                <c:pt idx="1">
                  <c:v>135</c:v>
                </c:pt>
                <c:pt idx="2">
                  <c:v>123</c:v>
                </c:pt>
                <c:pt idx="3">
                  <c:v>141</c:v>
                </c:pt>
                <c:pt idx="4">
                  <c:v>116</c:v>
                </c:pt>
                <c:pt idx="5">
                  <c:v>122</c:v>
                </c:pt>
                <c:pt idx="6">
                  <c:v>121</c:v>
                </c:pt>
                <c:pt idx="7">
                  <c:v>112</c:v>
                </c:pt>
                <c:pt idx="8">
                  <c:v>109</c:v>
                </c:pt>
                <c:pt idx="9">
                  <c:v>114</c:v>
                </c:pt>
              </c:numCache>
            </c:numRef>
          </c:val>
          <c:extLst>
            <c:ext xmlns:c16="http://schemas.microsoft.com/office/drawing/2014/chart" uri="{C3380CC4-5D6E-409C-BE32-E72D297353CC}">
              <c16:uniqueId val="{00000001-F140-4648-A83B-5E80836CCD3F}"/>
            </c:ext>
          </c:extLst>
        </c:ser>
        <c:ser>
          <c:idx val="2"/>
          <c:order val="2"/>
          <c:tx>
            <c:strRef>
              <c:f>'3'!$D$3:$D$4</c:f>
              <c:strCache>
                <c:ptCount val="1"/>
                <c:pt idx="0">
                  <c:v>2021</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strRef>
              <c:f>'3'!$A$5:$A$14</c:f>
              <c:strCache>
                <c:ptCount val="10"/>
                <c:pt idx="0">
                  <c:v>JSWSTEEL</c:v>
                </c:pt>
                <c:pt idx="1">
                  <c:v>ADANIENT</c:v>
                </c:pt>
                <c:pt idx="2">
                  <c:v>INFY</c:v>
                </c:pt>
                <c:pt idx="3">
                  <c:v>TECHM</c:v>
                </c:pt>
                <c:pt idx="4">
                  <c:v>GRASIM</c:v>
                </c:pt>
                <c:pt idx="5">
                  <c:v>ICICIBANK</c:v>
                </c:pt>
                <c:pt idx="6">
                  <c:v>BAJAJ-AUTO</c:v>
                </c:pt>
                <c:pt idx="7">
                  <c:v>HDFC</c:v>
                </c:pt>
                <c:pt idx="8">
                  <c:v>NESTLEIND</c:v>
                </c:pt>
                <c:pt idx="9">
                  <c:v>UPL</c:v>
                </c:pt>
              </c:strCache>
            </c:strRef>
          </c:cat>
          <c:val>
            <c:numRef>
              <c:f>'3'!$D$5:$D$14</c:f>
              <c:numCache>
                <c:formatCode>General</c:formatCode>
                <c:ptCount val="10"/>
                <c:pt idx="0">
                  <c:v>120</c:v>
                </c:pt>
                <c:pt idx="1">
                  <c:v>119</c:v>
                </c:pt>
                <c:pt idx="2">
                  <c:v>133</c:v>
                </c:pt>
                <c:pt idx="3">
                  <c:v>125</c:v>
                </c:pt>
                <c:pt idx="4">
                  <c:v>131</c:v>
                </c:pt>
                <c:pt idx="5">
                  <c:v>118</c:v>
                </c:pt>
                <c:pt idx="6">
                  <c:v>112</c:v>
                </c:pt>
                <c:pt idx="7">
                  <c:v>110</c:v>
                </c:pt>
                <c:pt idx="8">
                  <c:v>121</c:v>
                </c:pt>
                <c:pt idx="9">
                  <c:v>120</c:v>
                </c:pt>
              </c:numCache>
            </c:numRef>
          </c:val>
          <c:extLst>
            <c:ext xmlns:c16="http://schemas.microsoft.com/office/drawing/2014/chart" uri="{C3380CC4-5D6E-409C-BE32-E72D297353CC}">
              <c16:uniqueId val="{00000002-F140-4648-A83B-5E80836CCD3F}"/>
            </c:ext>
          </c:extLst>
        </c:ser>
        <c:ser>
          <c:idx val="3"/>
          <c:order val="3"/>
          <c:tx>
            <c:strRef>
              <c:f>'3'!$E$3:$E$4</c:f>
              <c:strCache>
                <c:ptCount val="1"/>
                <c:pt idx="0">
                  <c:v>2022</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strRef>
              <c:f>'3'!$A$5:$A$14</c:f>
              <c:strCache>
                <c:ptCount val="10"/>
                <c:pt idx="0">
                  <c:v>JSWSTEEL</c:v>
                </c:pt>
                <c:pt idx="1">
                  <c:v>ADANIENT</c:v>
                </c:pt>
                <c:pt idx="2">
                  <c:v>INFY</c:v>
                </c:pt>
                <c:pt idx="3">
                  <c:v>TECHM</c:v>
                </c:pt>
                <c:pt idx="4">
                  <c:v>GRASIM</c:v>
                </c:pt>
                <c:pt idx="5">
                  <c:v>ICICIBANK</c:v>
                </c:pt>
                <c:pt idx="6">
                  <c:v>BAJAJ-AUTO</c:v>
                </c:pt>
                <c:pt idx="7">
                  <c:v>HDFC</c:v>
                </c:pt>
                <c:pt idx="8">
                  <c:v>NESTLEIND</c:v>
                </c:pt>
                <c:pt idx="9">
                  <c:v>UPL</c:v>
                </c:pt>
              </c:strCache>
            </c:strRef>
          </c:cat>
          <c:val>
            <c:numRef>
              <c:f>'3'!$E$5:$E$14</c:f>
              <c:numCache>
                <c:formatCode>General</c:formatCode>
                <c:ptCount val="10"/>
                <c:pt idx="0">
                  <c:v>125</c:v>
                </c:pt>
                <c:pt idx="1">
                  <c:v>130</c:v>
                </c:pt>
                <c:pt idx="2">
                  <c:v>108</c:v>
                </c:pt>
                <c:pt idx="3">
                  <c:v>101</c:v>
                </c:pt>
                <c:pt idx="4">
                  <c:v>121</c:v>
                </c:pt>
                <c:pt idx="5">
                  <c:v>128</c:v>
                </c:pt>
                <c:pt idx="6">
                  <c:v>117</c:v>
                </c:pt>
                <c:pt idx="7">
                  <c:v>132</c:v>
                </c:pt>
                <c:pt idx="8">
                  <c:v>122</c:v>
                </c:pt>
                <c:pt idx="9">
                  <c:v>116</c:v>
                </c:pt>
              </c:numCache>
            </c:numRef>
          </c:val>
          <c:extLst>
            <c:ext xmlns:c16="http://schemas.microsoft.com/office/drawing/2014/chart" uri="{C3380CC4-5D6E-409C-BE32-E72D297353CC}">
              <c16:uniqueId val="{00000003-F140-4648-A83B-5E80836CCD3F}"/>
            </c:ext>
          </c:extLst>
        </c:ser>
        <c:dLbls>
          <c:showLegendKey val="0"/>
          <c:showVal val="0"/>
          <c:showCatName val="0"/>
          <c:showSerName val="0"/>
          <c:showPercent val="0"/>
          <c:showBubbleSize val="0"/>
        </c:dLbls>
        <c:gapWidth val="100"/>
        <c:overlap val="-24"/>
        <c:axId val="719233328"/>
        <c:axId val="719233656"/>
      </c:barChart>
      <c:catAx>
        <c:axId val="719233328"/>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9233656"/>
        <c:crosses val="autoZero"/>
        <c:auto val="1"/>
        <c:lblAlgn val="ctr"/>
        <c:lblOffset val="100"/>
        <c:noMultiLvlLbl val="0"/>
      </c:catAx>
      <c:valAx>
        <c:axId val="7192336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92333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percentStacked"/>
        <c:varyColors val="0"/>
        <c:ser>
          <c:idx val="0"/>
          <c:order val="0"/>
          <c:tx>
            <c:strRef>
              <c:f>'4'!$B$18</c:f>
              <c:strCache>
                <c:ptCount val="1"/>
                <c:pt idx="0">
                  <c:v>2019</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'4'!$A$19:$A$29</c:f>
              <c:strCache>
                <c:ptCount val="11"/>
                <c:pt idx="0">
                  <c:v>February</c:v>
                </c:pt>
                <c:pt idx="1">
                  <c:v>March</c:v>
                </c:pt>
                <c:pt idx="2">
                  <c:v>April</c:v>
                </c:pt>
                <c:pt idx="3">
                  <c:v>May</c:v>
                </c:pt>
                <c:pt idx="4">
                  <c:v>June</c:v>
                </c:pt>
                <c:pt idx="5">
                  <c:v>July</c:v>
                </c:pt>
                <c:pt idx="6">
                  <c:v>August</c:v>
                </c:pt>
                <c:pt idx="7">
                  <c:v>September</c:v>
                </c:pt>
                <c:pt idx="8">
                  <c:v>October</c:v>
                </c:pt>
                <c:pt idx="9">
                  <c:v>November</c:v>
                </c:pt>
                <c:pt idx="10">
                  <c:v>December</c:v>
                </c:pt>
              </c:strCache>
            </c:strRef>
          </c:cat>
          <c:val>
            <c:numRef>
              <c:f>'4'!$B$19:$B$29</c:f>
              <c:numCache>
                <c:formatCode>0.00%</c:formatCode>
                <c:ptCount val="11"/>
                <c:pt idx="0">
                  <c:v>2.6975831077039214E-2</c:v>
                </c:pt>
                <c:pt idx="1">
                  <c:v>2.7445109445534448E-2</c:v>
                </c:pt>
                <c:pt idx="2">
                  <c:v>-5.5021813723042448E-2</c:v>
                </c:pt>
                <c:pt idx="3">
                  <c:v>0.1994917773491271</c:v>
                </c:pt>
                <c:pt idx="4">
                  <c:v>-0.47123129380335027</c:v>
                </c:pt>
                <c:pt idx="5">
                  <c:v>0.22849816374668808</c:v>
                </c:pt>
                <c:pt idx="6">
                  <c:v>0.11398756040921507</c:v>
                </c:pt>
                <c:pt idx="7">
                  <c:v>8.2027556584108471E-2</c:v>
                </c:pt>
                <c:pt idx="8">
                  <c:v>6.329123080349025E-2</c:v>
                </c:pt>
                <c:pt idx="9">
                  <c:v>-9.5530694267451768E-2</c:v>
                </c:pt>
                <c:pt idx="10">
                  <c:v>-0.15369316941460426</c:v>
                </c:pt>
              </c:numCache>
            </c:numRef>
          </c:val>
          <c:extLst>
            <c:ext xmlns:c16="http://schemas.microsoft.com/office/drawing/2014/chart" uri="{C3380CC4-5D6E-409C-BE32-E72D297353CC}">
              <c16:uniqueId val="{00000000-AAAC-464C-B779-CDAC57DFBE5A}"/>
            </c:ext>
          </c:extLst>
        </c:ser>
        <c:ser>
          <c:idx val="1"/>
          <c:order val="1"/>
          <c:tx>
            <c:strRef>
              <c:f>'4'!$C$18</c:f>
              <c:strCache>
                <c:ptCount val="1"/>
                <c:pt idx="0">
                  <c:v>2020</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'4'!$A$19:$A$29</c:f>
              <c:strCache>
                <c:ptCount val="11"/>
                <c:pt idx="0">
                  <c:v>February</c:v>
                </c:pt>
                <c:pt idx="1">
                  <c:v>March</c:v>
                </c:pt>
                <c:pt idx="2">
                  <c:v>April</c:v>
                </c:pt>
                <c:pt idx="3">
                  <c:v>May</c:v>
                </c:pt>
                <c:pt idx="4">
                  <c:v>June</c:v>
                </c:pt>
                <c:pt idx="5">
                  <c:v>July</c:v>
                </c:pt>
                <c:pt idx="6">
                  <c:v>August</c:v>
                </c:pt>
                <c:pt idx="7">
                  <c:v>September</c:v>
                </c:pt>
                <c:pt idx="8">
                  <c:v>October</c:v>
                </c:pt>
                <c:pt idx="9">
                  <c:v>November</c:v>
                </c:pt>
                <c:pt idx="10">
                  <c:v>December</c:v>
                </c:pt>
              </c:strCache>
            </c:strRef>
          </c:cat>
          <c:val>
            <c:numRef>
              <c:f>'4'!$C$19:$C$29</c:f>
              <c:numCache>
                <c:formatCode>0.00%</c:formatCode>
                <c:ptCount val="11"/>
                <c:pt idx="0">
                  <c:v>3.9327693871759967E-2</c:v>
                </c:pt>
                <c:pt idx="1">
                  <c:v>0.50204578661681198</c:v>
                </c:pt>
                <c:pt idx="2">
                  <c:v>-0.28573396129955814</c:v>
                </c:pt>
                <c:pt idx="3">
                  <c:v>5.05957522152891E-2</c:v>
                </c:pt>
                <c:pt idx="4">
                  <c:v>0.18435003485167403</c:v>
                </c:pt>
                <c:pt idx="5">
                  <c:v>-0.13487675880343261</c:v>
                </c:pt>
                <c:pt idx="6">
                  <c:v>-2.934324230677527E-2</c:v>
                </c:pt>
                <c:pt idx="7">
                  <c:v>-4.7307663415577642E-2</c:v>
                </c:pt>
                <c:pt idx="8">
                  <c:v>-7.2302507080082415E-2</c:v>
                </c:pt>
                <c:pt idx="9">
                  <c:v>0.11924555160072867</c:v>
                </c:pt>
                <c:pt idx="10">
                  <c:v>-0.14656247682700468</c:v>
                </c:pt>
              </c:numCache>
            </c:numRef>
          </c:val>
          <c:extLst>
            <c:ext xmlns:c16="http://schemas.microsoft.com/office/drawing/2014/chart" uri="{C3380CC4-5D6E-409C-BE32-E72D297353CC}">
              <c16:uniqueId val="{00000001-AAAC-464C-B779-CDAC57DFBE5A}"/>
            </c:ext>
          </c:extLst>
        </c:ser>
        <c:ser>
          <c:idx val="2"/>
          <c:order val="2"/>
          <c:tx>
            <c:strRef>
              <c:f>'4'!$D$18</c:f>
              <c:strCache>
                <c:ptCount val="1"/>
                <c:pt idx="0">
                  <c:v>2021</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'4'!$A$19:$A$29</c:f>
              <c:strCache>
                <c:ptCount val="11"/>
                <c:pt idx="0">
                  <c:v>February</c:v>
                </c:pt>
                <c:pt idx="1">
                  <c:v>March</c:v>
                </c:pt>
                <c:pt idx="2">
                  <c:v>April</c:v>
                </c:pt>
                <c:pt idx="3">
                  <c:v>May</c:v>
                </c:pt>
                <c:pt idx="4">
                  <c:v>June</c:v>
                </c:pt>
                <c:pt idx="5">
                  <c:v>July</c:v>
                </c:pt>
                <c:pt idx="6">
                  <c:v>August</c:v>
                </c:pt>
                <c:pt idx="7">
                  <c:v>September</c:v>
                </c:pt>
                <c:pt idx="8">
                  <c:v>October</c:v>
                </c:pt>
                <c:pt idx="9">
                  <c:v>November</c:v>
                </c:pt>
                <c:pt idx="10">
                  <c:v>December</c:v>
                </c:pt>
              </c:strCache>
            </c:strRef>
          </c:cat>
          <c:val>
            <c:numRef>
              <c:f>'4'!$D$19:$D$29</c:f>
              <c:numCache>
                <c:formatCode>0.00%</c:formatCode>
                <c:ptCount val="11"/>
                <c:pt idx="0">
                  <c:v>8.7384704887565487E-2</c:v>
                </c:pt>
                <c:pt idx="1">
                  <c:v>-0.25447888216111614</c:v>
                </c:pt>
                <c:pt idx="2">
                  <c:v>-0.10366961806073222</c:v>
                </c:pt>
                <c:pt idx="3">
                  <c:v>1.0976144082677618E-2</c:v>
                </c:pt>
                <c:pt idx="4">
                  <c:v>-0.20400557319669657</c:v>
                </c:pt>
                <c:pt idx="5">
                  <c:v>-0.37343809417452611</c:v>
                </c:pt>
                <c:pt idx="6">
                  <c:v>5.4176496969026586E-2</c:v>
                </c:pt>
                <c:pt idx="7">
                  <c:v>7.6563112048854243E-2</c:v>
                </c:pt>
                <c:pt idx="8">
                  <c:v>0.10033306781252964</c:v>
                </c:pt>
                <c:pt idx="9">
                  <c:v>-0.31286789296731576</c:v>
                </c:pt>
                <c:pt idx="10">
                  <c:v>-7.243105641591252E-2</c:v>
                </c:pt>
              </c:numCache>
            </c:numRef>
          </c:val>
          <c:extLst>
            <c:ext xmlns:c16="http://schemas.microsoft.com/office/drawing/2014/chart" uri="{C3380CC4-5D6E-409C-BE32-E72D297353CC}">
              <c16:uniqueId val="{00000002-AAAC-464C-B779-CDAC57DFBE5A}"/>
            </c:ext>
          </c:extLst>
        </c:ser>
        <c:ser>
          <c:idx val="3"/>
          <c:order val="3"/>
          <c:tx>
            <c:strRef>
              <c:f>'4'!$E$18</c:f>
              <c:strCache>
                <c:ptCount val="1"/>
                <c:pt idx="0">
                  <c:v>2022</c:v>
                </c:pt>
              </c:strCache>
            </c:strRef>
          </c:tx>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'4'!$A$19:$A$29</c:f>
              <c:strCache>
                <c:ptCount val="11"/>
                <c:pt idx="0">
                  <c:v>February</c:v>
                </c:pt>
                <c:pt idx="1">
                  <c:v>March</c:v>
                </c:pt>
                <c:pt idx="2">
                  <c:v>April</c:v>
                </c:pt>
                <c:pt idx="3">
                  <c:v>May</c:v>
                </c:pt>
                <c:pt idx="4">
                  <c:v>June</c:v>
                </c:pt>
                <c:pt idx="5">
                  <c:v>July</c:v>
                </c:pt>
                <c:pt idx="6">
                  <c:v>August</c:v>
                </c:pt>
                <c:pt idx="7">
                  <c:v>September</c:v>
                </c:pt>
                <c:pt idx="8">
                  <c:v>October</c:v>
                </c:pt>
                <c:pt idx="9">
                  <c:v>November</c:v>
                </c:pt>
                <c:pt idx="10">
                  <c:v>December</c:v>
                </c:pt>
              </c:strCache>
            </c:strRef>
          </c:cat>
          <c:val>
            <c:numRef>
              <c:f>'4'!$E$19:$E$29</c:f>
              <c:numCache>
                <c:formatCode>0.00%</c:formatCode>
                <c:ptCount val="11"/>
                <c:pt idx="0">
                  <c:v>1.5580619076342396E-2</c:v>
                </c:pt>
                <c:pt idx="1">
                  <c:v>0.28384878250499257</c:v>
                </c:pt>
                <c:pt idx="2">
                  <c:v>-0.33756924237207581</c:v>
                </c:pt>
                <c:pt idx="3">
                  <c:v>0.11256498902611625</c:v>
                </c:pt>
                <c:pt idx="4">
                  <c:v>-0.14684413723234752</c:v>
                </c:pt>
                <c:pt idx="5">
                  <c:v>-1.5047867305639478E-2</c:v>
                </c:pt>
                <c:pt idx="6">
                  <c:v>7.2209839761826697E-2</c:v>
                </c:pt>
                <c:pt idx="7">
                  <c:v>0.15476977648214413</c:v>
                </c:pt>
                <c:pt idx="8">
                  <c:v>-0.52777403079535801</c:v>
                </c:pt>
                <c:pt idx="9">
                  <c:v>0.12900270478326045</c:v>
                </c:pt>
                <c:pt idx="10">
                  <c:v>-1.758547817820993</c:v>
                </c:pt>
              </c:numCache>
            </c:numRef>
          </c:val>
          <c:extLst>
            <c:ext xmlns:c16="http://schemas.microsoft.com/office/drawing/2014/chart" uri="{C3380CC4-5D6E-409C-BE32-E72D297353CC}">
              <c16:uniqueId val="{00000003-AAAC-464C-B779-CDAC57DFBE5A}"/>
            </c:ext>
          </c:extLst>
        </c:ser>
        <c:dLbls>
          <c:showLegendKey val="0"/>
          <c:showVal val="0"/>
          <c:showCatName val="0"/>
          <c:showSerName val="0"/>
          <c:showPercent val="0"/>
          <c:showBubbleSize val="0"/>
        </c:dLbls>
        <c:gapWidth val="150"/>
        <c:overlap val="100"/>
        <c:axId val="585298128"/>
        <c:axId val="585299112"/>
      </c:barChart>
      <c:catAx>
        <c:axId val="58529812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585299112"/>
        <c:crosses val="autoZero"/>
        <c:auto val="1"/>
        <c:lblAlgn val="ctr"/>
        <c:lblOffset val="100"/>
        <c:noMultiLvlLbl val="0"/>
      </c:catAx>
      <c:valAx>
        <c:axId val="585299112"/>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5852981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[Nifty50 Dashboard.xlsx]5!PivotTable6</c:name>
    <c:fmtId val="5"/>
  </c:pivotSource>
  <c:chart>
    <c:autoTitleDeleted val="1"/>
    <c:pivotFmts>
      <c:pivotFmt>
        <c:idx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34925" cap="rnd">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pivotFmt>
      <c:pivotFmt>
        <c:idx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34925" cap="rnd">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34925" cap="rnd">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pivotFmt>
      <c:pivotFmt>
        <c:idx val="3"/>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34925" cap="rnd">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pivotFmt>
      <c:pivotFmt>
        <c:idx val="4"/>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w="34925" cap="rnd">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pivotFmt>
      <c:pivotFmt>
        <c:idx val="5"/>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w="34925" cap="rnd">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pivotFmt>
    </c:pivotFmts>
    <c:plotArea>
      <c:layout/>
      <c:lineChart>
        <c:grouping val="standard"/>
        <c:varyColors val="0"/>
        <c:ser>
          <c:idx val="1"/>
          <c:order val="1"/>
          <c:tx>
            <c:strRef>
              <c:f>'5'!$C$3</c:f>
              <c:strCache>
                <c:ptCount val="1"/>
                <c:pt idx="0">
                  <c:v>Sum of Volume</c:v>
                </c:pt>
              </c:strCache>
            </c:strRef>
          </c:tx>
          <c:spPr>
            <a:ln w="34925" cap="rnd">
              <a:solidFill>
                <a:schemeClr val="accent4"/>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cat>
            <c:strRef>
              <c:f>'5'!$A$4:$A$8</c:f>
              <c:strCache>
                <c:ptCount val="4"/>
                <c:pt idx="0">
                  <c:v>2019</c:v>
                </c:pt>
                <c:pt idx="1">
                  <c:v>2020</c:v>
                </c:pt>
                <c:pt idx="2">
                  <c:v>2021</c:v>
                </c:pt>
                <c:pt idx="3">
                  <c:v>2022</c:v>
                </c:pt>
              </c:strCache>
            </c:strRef>
          </c:cat>
          <c:val>
            <c:numRef>
              <c:f>'5'!$C$4:$C$8</c:f>
              <c:numCache>
                <c:formatCode>General</c:formatCode>
                <c:ptCount val="4"/>
                <c:pt idx="0">
                  <c:v>68015758298</c:v>
                </c:pt>
                <c:pt idx="1">
                  <c:v>137554752550</c:v>
                </c:pt>
                <c:pt idx="2">
                  <c:v>99924531531</c:v>
                </c:pt>
                <c:pt idx="3">
                  <c:v>64997419445</c:v>
                </c:pt>
              </c:numCache>
            </c:numRef>
          </c:val>
          <c:smooth val="0"/>
          <c:extLst>
            <c:ext xmlns:c16="http://schemas.microsoft.com/office/drawing/2014/chart" uri="{C3380CC4-5D6E-409C-BE32-E72D297353CC}">
              <c16:uniqueId val="{00000000-7C3D-439C-9B81-00F549AC9B3A}"/>
            </c:ext>
          </c:extLst>
        </c:ser>
        <c:dLbls>
          <c:showLegendKey val="0"/>
          <c:showVal val="0"/>
          <c:showCatName val="0"/>
          <c:showSerName val="0"/>
          <c:showPercent val="0"/>
          <c:showBubbleSize val="0"/>
        </c:dLbls>
        <c:marker val="1"/>
        <c:smooth val="0"/>
        <c:axId val="718990920"/>
        <c:axId val="718985672"/>
      </c:lineChart>
      <c:lineChart>
        <c:grouping val="standard"/>
        <c:varyColors val="0"/>
        <c:ser>
          <c:idx val="0"/>
          <c:order val="0"/>
          <c:tx>
            <c:strRef>
              <c:f>'5'!$B$3</c:f>
              <c:strCache>
                <c:ptCount val="1"/>
                <c:pt idx="0">
                  <c:v>Average of High</c:v>
                </c:pt>
              </c:strCache>
            </c:strRef>
          </c:tx>
          <c:spPr>
            <a:ln w="34925" cap="rnd">
              <a:solidFill>
                <a:schemeClr val="accent2"/>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cat>
            <c:strRef>
              <c:f>'5'!$A$4:$A$8</c:f>
              <c:strCache>
                <c:ptCount val="4"/>
                <c:pt idx="0">
                  <c:v>2019</c:v>
                </c:pt>
                <c:pt idx="1">
                  <c:v>2020</c:v>
                </c:pt>
                <c:pt idx="2">
                  <c:v>2021</c:v>
                </c:pt>
                <c:pt idx="3">
                  <c:v>2022</c:v>
                </c:pt>
              </c:strCache>
            </c:strRef>
          </c:cat>
          <c:val>
            <c:numRef>
              <c:f>'5'!$B$4:$B$8</c:f>
              <c:numCache>
                <c:formatCode>General</c:formatCode>
                <c:ptCount val="4"/>
                <c:pt idx="0">
                  <c:v>1972.6462414965722</c:v>
                </c:pt>
                <c:pt idx="1">
                  <c:v>1919.9211433531375</c:v>
                </c:pt>
                <c:pt idx="2">
                  <c:v>2429.6941868279123</c:v>
                </c:pt>
                <c:pt idx="3">
                  <c:v>2493.78382745721</c:v>
                </c:pt>
              </c:numCache>
            </c:numRef>
          </c:val>
          <c:smooth val="0"/>
          <c:extLst>
            <c:ext xmlns:c16="http://schemas.microsoft.com/office/drawing/2014/chart" uri="{C3380CC4-5D6E-409C-BE32-E72D297353CC}">
              <c16:uniqueId val="{00000001-7C3D-439C-9B81-00F549AC9B3A}"/>
            </c:ext>
          </c:extLst>
        </c:ser>
        <c:dLbls>
          <c:showLegendKey val="0"/>
          <c:showVal val="0"/>
          <c:showCatName val="0"/>
          <c:showSerName val="0"/>
          <c:showPercent val="0"/>
          <c:showBubbleSize val="0"/>
        </c:dLbls>
        <c:marker val="1"/>
        <c:smooth val="0"/>
        <c:axId val="718984032"/>
        <c:axId val="718992232"/>
      </c:lineChart>
      <c:valAx>
        <c:axId val="718985672"/>
        <c:scaling>
          <c:orientation val="minMax"/>
        </c:scaling>
        <c:delete val="0"/>
        <c:axPos val="r"/>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8990920"/>
        <c:crosses val="max"/>
        <c:crossBetween val="between"/>
      </c:valAx>
      <c:catAx>
        <c:axId val="71899092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8985672"/>
        <c:crosses val="autoZero"/>
        <c:auto val="1"/>
        <c:lblAlgn val="ctr"/>
        <c:lblOffset val="100"/>
        <c:noMultiLvlLbl val="0"/>
      </c:catAx>
      <c:valAx>
        <c:axId val="71899223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8984032"/>
        <c:crosses val="autoZero"/>
        <c:crossBetween val="between"/>
      </c:valAx>
      <c:catAx>
        <c:axId val="718984032"/>
        <c:scaling>
          <c:orientation val="minMax"/>
        </c:scaling>
        <c:delete val="1"/>
        <c:axPos val="b"/>
        <c:numFmt formatCode="General" sourceLinked="1"/>
        <c:majorTickMark val="none"/>
        <c:minorTickMark val="none"/>
        <c:tickLblPos val="nextTo"/>
        <c:crossAx val="718992232"/>
        <c:crosses val="autoZero"/>
        <c:auto val="1"/>
        <c:lblAlgn val="ctr"/>
        <c:lblOffset val="100"/>
        <c:noMultiLvlLbl val="0"/>
      </c:cat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6">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35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media/hdphoto1.wdp>
</file>

<file path=ppt/media/image1.jpg>
</file>

<file path=ppt/media/image2.jpg>
</file>

<file path=ppt/media/image3.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bb0906d0eb_0_17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bb0906d0eb_0_1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bb1e948801_0_7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bb1e948801_0_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05947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0"/>
        <p:cNvGrpSpPr/>
        <p:nvPr/>
      </p:nvGrpSpPr>
      <p:grpSpPr>
        <a:xfrm>
          <a:off x="0" y="0"/>
          <a:ext cx="0" cy="0"/>
          <a:chOff x="0" y="0"/>
          <a:chExt cx="0" cy="0"/>
        </a:xfrm>
      </p:grpSpPr>
      <p:sp>
        <p:nvSpPr>
          <p:cNvPr id="1361" name="Google Shape;1361;gbb1e948801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2" name="Google Shape;1362;gbb1e948801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29568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0"/>
        <p:cNvGrpSpPr/>
        <p:nvPr/>
      </p:nvGrpSpPr>
      <p:grpSpPr>
        <a:xfrm>
          <a:off x="0" y="0"/>
          <a:ext cx="0" cy="0"/>
          <a:chOff x="0" y="0"/>
          <a:chExt cx="0" cy="0"/>
        </a:xfrm>
      </p:grpSpPr>
      <p:sp>
        <p:nvSpPr>
          <p:cNvPr id="1361" name="Google Shape;1361;gbb1e948801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2" name="Google Shape;1362;gbb1e948801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0"/>
        <p:cNvGrpSpPr/>
        <p:nvPr/>
      </p:nvGrpSpPr>
      <p:grpSpPr>
        <a:xfrm>
          <a:off x="0" y="0"/>
          <a:ext cx="0" cy="0"/>
          <a:chOff x="0" y="0"/>
          <a:chExt cx="0" cy="0"/>
        </a:xfrm>
      </p:grpSpPr>
      <p:sp>
        <p:nvSpPr>
          <p:cNvPr id="1361" name="Google Shape;1361;gbb1e948801_0_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2" name="Google Shape;1362;gbb1e948801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0563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1"/>
        <p:cNvGrpSpPr/>
        <p:nvPr/>
      </p:nvGrpSpPr>
      <p:grpSpPr>
        <a:xfrm>
          <a:off x="0" y="0"/>
          <a:ext cx="0" cy="0"/>
          <a:chOff x="0" y="0"/>
          <a:chExt cx="0" cy="0"/>
        </a:xfrm>
      </p:grpSpPr>
      <p:sp>
        <p:nvSpPr>
          <p:cNvPr id="2532" name="Google Shape;2532;gbb0906d0e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3" name="Google Shape;2533;gbb0906d0e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72400" y="905454"/>
            <a:ext cx="4640700" cy="2804100"/>
          </a:xfrm>
          <a:prstGeom prst="rect">
            <a:avLst/>
          </a:prstGeom>
        </p:spPr>
        <p:txBody>
          <a:bodyPr spcFirstLastPara="1" wrap="square" lIns="91425" tIns="91425" rIns="91425" bIns="91425" anchor="ctr" anchorCtr="0">
            <a:noAutofit/>
          </a:bodyPr>
          <a:lstStyle>
            <a:lvl1pPr lvl="0">
              <a:lnSpc>
                <a:spcPct val="115000"/>
              </a:lnSpc>
              <a:spcBef>
                <a:spcPts val="0"/>
              </a:spcBef>
              <a:spcAft>
                <a:spcPts val="0"/>
              </a:spcAft>
              <a:buSzPts val="5200"/>
              <a:buFont typeface="Bungee"/>
              <a:buNone/>
              <a:defRPr sz="4500">
                <a:latin typeface="Bungee"/>
                <a:ea typeface="Bungee"/>
                <a:cs typeface="Bungee"/>
                <a:sym typeface="Bungee"/>
              </a:defRPr>
            </a:lvl1pPr>
            <a:lvl2pPr lvl="1">
              <a:spcBef>
                <a:spcPts val="0"/>
              </a:spcBef>
              <a:spcAft>
                <a:spcPts val="0"/>
              </a:spcAft>
              <a:buSzPts val="5200"/>
              <a:buFont typeface="Bungee"/>
              <a:buNone/>
              <a:defRPr sz="5200">
                <a:latin typeface="Bungee"/>
                <a:ea typeface="Bungee"/>
                <a:cs typeface="Bungee"/>
                <a:sym typeface="Bungee"/>
              </a:defRPr>
            </a:lvl2pPr>
            <a:lvl3pPr lvl="2">
              <a:spcBef>
                <a:spcPts val="0"/>
              </a:spcBef>
              <a:spcAft>
                <a:spcPts val="0"/>
              </a:spcAft>
              <a:buSzPts val="5200"/>
              <a:buFont typeface="Bungee"/>
              <a:buNone/>
              <a:defRPr sz="5200">
                <a:latin typeface="Bungee"/>
                <a:ea typeface="Bungee"/>
                <a:cs typeface="Bungee"/>
                <a:sym typeface="Bungee"/>
              </a:defRPr>
            </a:lvl3pPr>
            <a:lvl4pPr lvl="3">
              <a:spcBef>
                <a:spcPts val="0"/>
              </a:spcBef>
              <a:spcAft>
                <a:spcPts val="0"/>
              </a:spcAft>
              <a:buSzPts val="5200"/>
              <a:buFont typeface="Bungee"/>
              <a:buNone/>
              <a:defRPr sz="5200">
                <a:latin typeface="Bungee"/>
                <a:ea typeface="Bungee"/>
                <a:cs typeface="Bungee"/>
                <a:sym typeface="Bungee"/>
              </a:defRPr>
            </a:lvl4pPr>
            <a:lvl5pPr lvl="4">
              <a:spcBef>
                <a:spcPts val="0"/>
              </a:spcBef>
              <a:spcAft>
                <a:spcPts val="0"/>
              </a:spcAft>
              <a:buSzPts val="5200"/>
              <a:buFont typeface="Bungee"/>
              <a:buNone/>
              <a:defRPr sz="5200">
                <a:latin typeface="Bungee"/>
                <a:ea typeface="Bungee"/>
                <a:cs typeface="Bungee"/>
                <a:sym typeface="Bungee"/>
              </a:defRPr>
            </a:lvl5pPr>
            <a:lvl6pPr lvl="5">
              <a:spcBef>
                <a:spcPts val="0"/>
              </a:spcBef>
              <a:spcAft>
                <a:spcPts val="0"/>
              </a:spcAft>
              <a:buSzPts val="5200"/>
              <a:buFont typeface="Bungee"/>
              <a:buNone/>
              <a:defRPr sz="5200">
                <a:latin typeface="Bungee"/>
                <a:ea typeface="Bungee"/>
                <a:cs typeface="Bungee"/>
                <a:sym typeface="Bungee"/>
              </a:defRPr>
            </a:lvl6pPr>
            <a:lvl7pPr lvl="6">
              <a:spcBef>
                <a:spcPts val="0"/>
              </a:spcBef>
              <a:spcAft>
                <a:spcPts val="0"/>
              </a:spcAft>
              <a:buSzPts val="5200"/>
              <a:buFont typeface="Bungee"/>
              <a:buNone/>
              <a:defRPr sz="5200">
                <a:latin typeface="Bungee"/>
                <a:ea typeface="Bungee"/>
                <a:cs typeface="Bungee"/>
                <a:sym typeface="Bungee"/>
              </a:defRPr>
            </a:lvl7pPr>
            <a:lvl8pPr lvl="7">
              <a:spcBef>
                <a:spcPts val="0"/>
              </a:spcBef>
              <a:spcAft>
                <a:spcPts val="0"/>
              </a:spcAft>
              <a:buSzPts val="5200"/>
              <a:buFont typeface="Bungee"/>
              <a:buNone/>
              <a:defRPr sz="5200">
                <a:latin typeface="Bungee"/>
                <a:ea typeface="Bungee"/>
                <a:cs typeface="Bungee"/>
                <a:sym typeface="Bungee"/>
              </a:defRPr>
            </a:lvl8pPr>
            <a:lvl9pPr lvl="8">
              <a:spcBef>
                <a:spcPts val="0"/>
              </a:spcBef>
              <a:spcAft>
                <a:spcPts val="0"/>
              </a:spcAft>
              <a:buSzPts val="5200"/>
              <a:buFont typeface="Bungee"/>
              <a:buNone/>
              <a:defRPr sz="5200">
                <a:latin typeface="Bungee"/>
                <a:ea typeface="Bungee"/>
                <a:cs typeface="Bungee"/>
                <a:sym typeface="Bungee"/>
              </a:defRPr>
            </a:lvl9pPr>
          </a:lstStyle>
          <a:p>
            <a:endParaRPr/>
          </a:p>
        </p:txBody>
      </p:sp>
      <p:sp>
        <p:nvSpPr>
          <p:cNvPr id="10" name="Google Shape;10;p2"/>
          <p:cNvSpPr txBox="1">
            <a:spLocks noGrp="1"/>
          </p:cNvSpPr>
          <p:nvPr>
            <p:ph type="subTitle" idx="1"/>
          </p:nvPr>
        </p:nvSpPr>
        <p:spPr>
          <a:xfrm>
            <a:off x="948600" y="3825500"/>
            <a:ext cx="4283100" cy="371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800"/>
              <a:buFont typeface="Inter"/>
              <a:buNone/>
              <a:defRPr>
                <a:solidFill>
                  <a:schemeClr val="lt1"/>
                </a:solidFill>
                <a:latin typeface="Inter"/>
                <a:ea typeface="Inter"/>
                <a:cs typeface="Inter"/>
                <a:sym typeface="Inter"/>
              </a:defRPr>
            </a:lvl1pPr>
            <a:lvl2pPr lvl="1">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2pPr>
            <a:lvl3pPr lvl="2">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3pPr>
            <a:lvl4pPr lvl="3">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4pPr>
            <a:lvl5pPr lvl="4">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5pPr>
            <a:lvl6pPr lvl="5">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6pPr>
            <a:lvl7pPr lvl="6">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7pPr>
            <a:lvl8pPr lvl="7">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8pPr>
            <a:lvl9pPr lvl="8">
              <a:lnSpc>
                <a:spcPct val="100000"/>
              </a:lnSpc>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9pPr>
          </a:lstStyle>
          <a:p>
            <a:endParaRPr/>
          </a:p>
        </p:txBody>
      </p:sp>
      <p:sp>
        <p:nvSpPr>
          <p:cNvPr id="11" name="Google Shape;11;p2"/>
          <p:cNvSpPr/>
          <p:nvPr/>
        </p:nvSpPr>
        <p:spPr>
          <a:xfrm rot="8100000">
            <a:off x="7569270" y="-591775"/>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8100000">
            <a:off x="7072692" y="-158351"/>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8100000">
            <a:off x="-899329" y="4056087"/>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8100000">
            <a:off x="-387431" y="3399477"/>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5" name="Google Shape;35;p6"/>
          <p:cNvSpPr/>
          <p:nvPr/>
        </p:nvSpPr>
        <p:spPr>
          <a:xfrm rot="8100000">
            <a:off x="8090464"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p:nvPr/>
        </p:nvSpPr>
        <p:spPr>
          <a:xfrm rot="8100000">
            <a:off x="7433748"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bg>
      <p:bgPr>
        <a:blipFill>
          <a:blip r:embed="rId2">
            <a:alphaModFix/>
          </a:blip>
          <a:stretch>
            <a:fillRect/>
          </a:stretch>
        </a:blipFill>
        <a:effectLst/>
      </p:bgPr>
    </p:bg>
    <p:spTree>
      <p:nvGrpSpPr>
        <p:cNvPr id="1" name="Shape 120"/>
        <p:cNvGrpSpPr/>
        <p:nvPr/>
      </p:nvGrpSpPr>
      <p:grpSpPr>
        <a:xfrm>
          <a:off x="0" y="0"/>
          <a:ext cx="0" cy="0"/>
          <a:chOff x="0" y="0"/>
          <a:chExt cx="0" cy="0"/>
        </a:xfrm>
      </p:grpSpPr>
      <p:grpSp>
        <p:nvGrpSpPr>
          <p:cNvPr id="121" name="Google Shape;121;p16"/>
          <p:cNvGrpSpPr/>
          <p:nvPr/>
        </p:nvGrpSpPr>
        <p:grpSpPr>
          <a:xfrm>
            <a:off x="7101457" y="-555803"/>
            <a:ext cx="2678236" cy="2874159"/>
            <a:chOff x="7101457" y="-555803"/>
            <a:chExt cx="2678236" cy="2874159"/>
          </a:xfrm>
        </p:grpSpPr>
        <p:sp>
          <p:nvSpPr>
            <p:cNvPr id="122" name="Google Shape;122;p16"/>
            <p:cNvSpPr/>
            <p:nvPr/>
          </p:nvSpPr>
          <p:spPr>
            <a:xfrm rot="8100000">
              <a:off x="7905289" y="-234206"/>
              <a:ext cx="1552806" cy="155280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rot="8100000">
              <a:off x="7248573" y="95742"/>
              <a:ext cx="711067" cy="710854"/>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rot="8099496">
              <a:off x="7958592" y="572560"/>
              <a:ext cx="1446528" cy="1445892"/>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6"/>
          <p:cNvSpPr/>
          <p:nvPr/>
        </p:nvSpPr>
        <p:spPr>
          <a:xfrm>
            <a:off x="-525450" y="33572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126" name="Google Shape;12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7" name="Google Shape;127;p16"/>
          <p:cNvSpPr txBox="1">
            <a:spLocks noGrp="1"/>
          </p:cNvSpPr>
          <p:nvPr>
            <p:ph type="subTitle" idx="1"/>
          </p:nvPr>
        </p:nvSpPr>
        <p:spPr>
          <a:xfrm>
            <a:off x="1024822" y="3220813"/>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28" name="Google Shape;128;p16"/>
          <p:cNvSpPr txBox="1">
            <a:spLocks noGrp="1"/>
          </p:cNvSpPr>
          <p:nvPr>
            <p:ph type="subTitle" idx="2"/>
          </p:nvPr>
        </p:nvSpPr>
        <p:spPr>
          <a:xfrm>
            <a:off x="725872" y="3634575"/>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29" name="Google Shape;129;p16"/>
          <p:cNvSpPr txBox="1">
            <a:spLocks noGrp="1"/>
          </p:cNvSpPr>
          <p:nvPr>
            <p:ph type="subTitle" idx="3"/>
          </p:nvPr>
        </p:nvSpPr>
        <p:spPr>
          <a:xfrm>
            <a:off x="3638548" y="3220813"/>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30" name="Google Shape;130;p16"/>
          <p:cNvSpPr txBox="1">
            <a:spLocks noGrp="1"/>
          </p:cNvSpPr>
          <p:nvPr>
            <p:ph type="subTitle" idx="4"/>
          </p:nvPr>
        </p:nvSpPr>
        <p:spPr>
          <a:xfrm>
            <a:off x="3339598" y="3634575"/>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31" name="Google Shape;131;p16"/>
          <p:cNvSpPr txBox="1">
            <a:spLocks noGrp="1"/>
          </p:cNvSpPr>
          <p:nvPr>
            <p:ph type="subTitle" idx="5"/>
          </p:nvPr>
        </p:nvSpPr>
        <p:spPr>
          <a:xfrm>
            <a:off x="6252275" y="3220813"/>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32" name="Google Shape;132;p16"/>
          <p:cNvSpPr txBox="1">
            <a:spLocks noGrp="1"/>
          </p:cNvSpPr>
          <p:nvPr>
            <p:ph type="subTitle" idx="6"/>
          </p:nvPr>
        </p:nvSpPr>
        <p:spPr>
          <a:xfrm>
            <a:off x="5953325" y="3634575"/>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
    <p:bg>
      <p:bgPr>
        <a:blipFill>
          <a:blip r:embed="rId2">
            <a:alphaModFix/>
          </a:blip>
          <a:stretch>
            <a:fillRect/>
          </a:stretch>
        </a:blipFill>
        <a:effectLst/>
      </p:bgPr>
    </p:bg>
    <p:spTree>
      <p:nvGrpSpPr>
        <p:cNvPr id="1" name="Shape 149"/>
        <p:cNvGrpSpPr/>
        <p:nvPr/>
      </p:nvGrpSpPr>
      <p:grpSpPr>
        <a:xfrm>
          <a:off x="0" y="0"/>
          <a:ext cx="0" cy="0"/>
          <a:chOff x="0" y="0"/>
          <a:chExt cx="0" cy="0"/>
        </a:xfrm>
      </p:grpSpPr>
      <p:sp>
        <p:nvSpPr>
          <p:cNvPr id="150" name="Google Shape;150;p18"/>
          <p:cNvSpPr/>
          <p:nvPr/>
        </p:nvSpPr>
        <p:spPr>
          <a:xfrm>
            <a:off x="-601650" y="3433475"/>
            <a:ext cx="3338150" cy="2789350"/>
          </a:xfrm>
          <a:custGeom>
            <a:avLst/>
            <a:gdLst/>
            <a:ahLst/>
            <a:cxnLst/>
            <a:rect l="l" t="t" r="r" b="b"/>
            <a:pathLst>
              <a:path w="133526" h="111574" extrusionOk="0">
                <a:moveTo>
                  <a:pt x="0" y="0"/>
                </a:moveTo>
                <a:lnTo>
                  <a:pt x="58419" y="58418"/>
                </a:lnTo>
                <a:lnTo>
                  <a:pt x="69822" y="47016"/>
                </a:lnTo>
                <a:lnTo>
                  <a:pt x="133526" y="111574"/>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151" name="Google Shape;151;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52" name="Google Shape;152;p18"/>
          <p:cNvSpPr txBox="1">
            <a:spLocks noGrp="1"/>
          </p:cNvSpPr>
          <p:nvPr>
            <p:ph type="subTitle" idx="1"/>
          </p:nvPr>
        </p:nvSpPr>
        <p:spPr>
          <a:xfrm>
            <a:off x="1024822" y="352895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53" name="Google Shape;153;p18"/>
          <p:cNvSpPr txBox="1">
            <a:spLocks noGrp="1"/>
          </p:cNvSpPr>
          <p:nvPr>
            <p:ph type="subTitle" idx="2"/>
          </p:nvPr>
        </p:nvSpPr>
        <p:spPr>
          <a:xfrm>
            <a:off x="725872" y="385050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54" name="Google Shape;154;p18"/>
          <p:cNvSpPr txBox="1">
            <a:spLocks noGrp="1"/>
          </p:cNvSpPr>
          <p:nvPr>
            <p:ph type="subTitle" idx="3"/>
          </p:nvPr>
        </p:nvSpPr>
        <p:spPr>
          <a:xfrm>
            <a:off x="3638548" y="352895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55" name="Google Shape;155;p18"/>
          <p:cNvSpPr txBox="1">
            <a:spLocks noGrp="1"/>
          </p:cNvSpPr>
          <p:nvPr>
            <p:ph type="subTitle" idx="4"/>
          </p:nvPr>
        </p:nvSpPr>
        <p:spPr>
          <a:xfrm>
            <a:off x="3339598" y="385050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56" name="Google Shape;156;p18"/>
          <p:cNvSpPr txBox="1">
            <a:spLocks noGrp="1"/>
          </p:cNvSpPr>
          <p:nvPr>
            <p:ph type="subTitle" idx="5"/>
          </p:nvPr>
        </p:nvSpPr>
        <p:spPr>
          <a:xfrm>
            <a:off x="6252275" y="352895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57" name="Google Shape;157;p18"/>
          <p:cNvSpPr txBox="1">
            <a:spLocks noGrp="1"/>
          </p:cNvSpPr>
          <p:nvPr>
            <p:ph type="subTitle" idx="6"/>
          </p:nvPr>
        </p:nvSpPr>
        <p:spPr>
          <a:xfrm>
            <a:off x="5953325" y="385050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58" name="Google Shape;158;p18"/>
          <p:cNvSpPr txBox="1">
            <a:spLocks noGrp="1"/>
          </p:cNvSpPr>
          <p:nvPr>
            <p:ph type="subTitle" idx="7"/>
          </p:nvPr>
        </p:nvSpPr>
        <p:spPr>
          <a:xfrm>
            <a:off x="1024822" y="184080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59" name="Google Shape;159;p18"/>
          <p:cNvSpPr txBox="1">
            <a:spLocks noGrp="1"/>
          </p:cNvSpPr>
          <p:nvPr>
            <p:ph type="subTitle" idx="8"/>
          </p:nvPr>
        </p:nvSpPr>
        <p:spPr>
          <a:xfrm>
            <a:off x="725872" y="216235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60" name="Google Shape;160;p18"/>
          <p:cNvSpPr txBox="1">
            <a:spLocks noGrp="1"/>
          </p:cNvSpPr>
          <p:nvPr>
            <p:ph type="subTitle" idx="9"/>
          </p:nvPr>
        </p:nvSpPr>
        <p:spPr>
          <a:xfrm>
            <a:off x="3638548" y="184080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61" name="Google Shape;161;p18"/>
          <p:cNvSpPr txBox="1">
            <a:spLocks noGrp="1"/>
          </p:cNvSpPr>
          <p:nvPr>
            <p:ph type="subTitle" idx="13"/>
          </p:nvPr>
        </p:nvSpPr>
        <p:spPr>
          <a:xfrm>
            <a:off x="3339598" y="216235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62" name="Google Shape;162;p18"/>
          <p:cNvSpPr txBox="1">
            <a:spLocks noGrp="1"/>
          </p:cNvSpPr>
          <p:nvPr>
            <p:ph type="subTitle" idx="14"/>
          </p:nvPr>
        </p:nvSpPr>
        <p:spPr>
          <a:xfrm>
            <a:off x="6252275" y="1840800"/>
            <a:ext cx="1866900" cy="284400"/>
          </a:xfrm>
          <a:prstGeom prst="rect">
            <a:avLst/>
          </a:prstGeom>
        </p:spPr>
        <p:txBody>
          <a:bodyPr spcFirstLastPara="1" wrap="square" lIns="91425" tIns="91425" rIns="91425" bIns="91425" anchor="ctr" anchorCtr="0">
            <a:noAutofit/>
          </a:bodyPr>
          <a:lstStyle>
            <a:lvl1pPr lvl="0" algn="ctr" rtl="0">
              <a:lnSpc>
                <a:spcPct val="150000"/>
              </a:lnSpc>
              <a:spcBef>
                <a:spcPts val="0"/>
              </a:spcBef>
              <a:spcAft>
                <a:spcPts val="0"/>
              </a:spcAft>
              <a:buSzPts val="2000"/>
              <a:buFont typeface="Bungee"/>
              <a:buNone/>
              <a:defRPr sz="2000">
                <a:latin typeface="Bungee"/>
                <a:ea typeface="Bungee"/>
                <a:cs typeface="Bungee"/>
                <a:sym typeface="Bungee"/>
              </a:defRPr>
            </a:lvl1pPr>
            <a:lvl2pPr lvl="1" algn="ctr" rtl="0">
              <a:spcBef>
                <a:spcPts val="0"/>
              </a:spcBef>
              <a:spcAft>
                <a:spcPts val="0"/>
              </a:spcAft>
              <a:buSzPts val="2000"/>
              <a:buFont typeface="Bungee"/>
              <a:buNone/>
              <a:defRPr sz="2000">
                <a:latin typeface="Bungee"/>
                <a:ea typeface="Bungee"/>
                <a:cs typeface="Bungee"/>
                <a:sym typeface="Bungee"/>
              </a:defRPr>
            </a:lvl2pPr>
            <a:lvl3pPr lvl="2" algn="ctr" rtl="0">
              <a:spcBef>
                <a:spcPts val="0"/>
              </a:spcBef>
              <a:spcAft>
                <a:spcPts val="0"/>
              </a:spcAft>
              <a:buSzPts val="2000"/>
              <a:buFont typeface="Bungee"/>
              <a:buNone/>
              <a:defRPr sz="2000">
                <a:latin typeface="Bungee"/>
                <a:ea typeface="Bungee"/>
                <a:cs typeface="Bungee"/>
                <a:sym typeface="Bungee"/>
              </a:defRPr>
            </a:lvl3pPr>
            <a:lvl4pPr lvl="3" algn="ctr" rtl="0">
              <a:spcBef>
                <a:spcPts val="0"/>
              </a:spcBef>
              <a:spcAft>
                <a:spcPts val="0"/>
              </a:spcAft>
              <a:buSzPts val="2000"/>
              <a:buFont typeface="Bungee"/>
              <a:buNone/>
              <a:defRPr sz="2000">
                <a:latin typeface="Bungee"/>
                <a:ea typeface="Bungee"/>
                <a:cs typeface="Bungee"/>
                <a:sym typeface="Bungee"/>
              </a:defRPr>
            </a:lvl4pPr>
            <a:lvl5pPr lvl="4" algn="ctr" rtl="0">
              <a:spcBef>
                <a:spcPts val="0"/>
              </a:spcBef>
              <a:spcAft>
                <a:spcPts val="0"/>
              </a:spcAft>
              <a:buSzPts val="2000"/>
              <a:buFont typeface="Bungee"/>
              <a:buNone/>
              <a:defRPr sz="2000">
                <a:latin typeface="Bungee"/>
                <a:ea typeface="Bungee"/>
                <a:cs typeface="Bungee"/>
                <a:sym typeface="Bungee"/>
              </a:defRPr>
            </a:lvl5pPr>
            <a:lvl6pPr lvl="5" algn="ctr" rtl="0">
              <a:spcBef>
                <a:spcPts val="0"/>
              </a:spcBef>
              <a:spcAft>
                <a:spcPts val="0"/>
              </a:spcAft>
              <a:buSzPts val="2000"/>
              <a:buFont typeface="Bungee"/>
              <a:buNone/>
              <a:defRPr sz="2000">
                <a:latin typeface="Bungee"/>
                <a:ea typeface="Bungee"/>
                <a:cs typeface="Bungee"/>
                <a:sym typeface="Bungee"/>
              </a:defRPr>
            </a:lvl6pPr>
            <a:lvl7pPr lvl="6" algn="ctr" rtl="0">
              <a:spcBef>
                <a:spcPts val="0"/>
              </a:spcBef>
              <a:spcAft>
                <a:spcPts val="0"/>
              </a:spcAft>
              <a:buSzPts val="2000"/>
              <a:buFont typeface="Bungee"/>
              <a:buNone/>
              <a:defRPr sz="2000">
                <a:latin typeface="Bungee"/>
                <a:ea typeface="Bungee"/>
                <a:cs typeface="Bungee"/>
                <a:sym typeface="Bungee"/>
              </a:defRPr>
            </a:lvl7pPr>
            <a:lvl8pPr lvl="7" algn="ctr" rtl="0">
              <a:spcBef>
                <a:spcPts val="0"/>
              </a:spcBef>
              <a:spcAft>
                <a:spcPts val="0"/>
              </a:spcAft>
              <a:buSzPts val="2000"/>
              <a:buFont typeface="Bungee"/>
              <a:buNone/>
              <a:defRPr sz="2000">
                <a:latin typeface="Bungee"/>
                <a:ea typeface="Bungee"/>
                <a:cs typeface="Bungee"/>
                <a:sym typeface="Bungee"/>
              </a:defRPr>
            </a:lvl8pPr>
            <a:lvl9pPr lvl="8" algn="ctr" rtl="0">
              <a:spcBef>
                <a:spcPts val="0"/>
              </a:spcBef>
              <a:spcAft>
                <a:spcPts val="0"/>
              </a:spcAft>
              <a:buSzPts val="2000"/>
              <a:buFont typeface="Bungee"/>
              <a:buNone/>
              <a:defRPr sz="2000">
                <a:latin typeface="Bungee"/>
                <a:ea typeface="Bungee"/>
                <a:cs typeface="Bungee"/>
                <a:sym typeface="Bungee"/>
              </a:defRPr>
            </a:lvl9pPr>
          </a:lstStyle>
          <a:p>
            <a:endParaRPr/>
          </a:p>
        </p:txBody>
      </p:sp>
      <p:sp>
        <p:nvSpPr>
          <p:cNvPr id="163" name="Google Shape;163;p18"/>
          <p:cNvSpPr txBox="1">
            <a:spLocks noGrp="1"/>
          </p:cNvSpPr>
          <p:nvPr>
            <p:ph type="subTitle" idx="15"/>
          </p:nvPr>
        </p:nvSpPr>
        <p:spPr>
          <a:xfrm>
            <a:off x="5953325" y="2162350"/>
            <a:ext cx="2464800" cy="75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64" name="Google Shape;164;p18"/>
          <p:cNvSpPr/>
          <p:nvPr/>
        </p:nvSpPr>
        <p:spPr>
          <a:xfrm rot="8100000">
            <a:off x="7648502" y="-158474"/>
            <a:ext cx="1918946" cy="1918946"/>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8"/>
          <p:cNvSpPr/>
          <p:nvPr/>
        </p:nvSpPr>
        <p:spPr>
          <a:xfrm rot="8100000">
            <a:off x="6837142" y="249298"/>
            <a:ext cx="878651" cy="878439"/>
          </a:xfrm>
          <a:prstGeom prst="rect">
            <a:avLst/>
          </a:prstGeom>
          <a:noFill/>
          <a:ln w="9525" cap="flat" cmpd="sng">
            <a:solidFill>
              <a:schemeClr val="accent6"/>
            </a:solidFill>
            <a:prstDash val="solid"/>
            <a:round/>
            <a:headEnd type="none" w="sm" len="sm"/>
            <a:tailEnd type="none" w="sm" len="sm"/>
          </a:ln>
          <a:effectLst>
            <a:outerShdw blurRad="57150" algn="bl" rotWithShape="0">
              <a:schemeClr val="accent6"/>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SECTION_HEADER_1_1">
    <p:bg>
      <p:bgPr>
        <a:blipFill>
          <a:blip r:embed="rId2">
            <a:alphaModFix/>
          </a:blip>
          <a:stretch>
            <a:fillRect/>
          </a:stretch>
        </a:blipFill>
        <a:effectLst/>
      </p:bgPr>
    </p:bg>
    <p:spTree>
      <p:nvGrpSpPr>
        <p:cNvPr id="1" name="Shape 22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4">
  <p:cSld name="TITLE_1_1">
    <p:bg>
      <p:bgPr>
        <a:blipFill>
          <a:blip r:embed="rId2">
            <a:alphaModFix/>
          </a:blip>
          <a:stretch>
            <a:fillRect/>
          </a:stretch>
        </a:blipFill>
        <a:effectLst/>
      </p:bgPr>
    </p:bg>
    <p:spTree>
      <p:nvGrpSpPr>
        <p:cNvPr id="1" name="Shape 22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1pPr>
            <a:lvl2pPr lvl="1">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2pPr>
            <a:lvl3pPr lvl="2">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3pPr>
            <a:lvl4pPr lvl="3">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4pPr>
            <a:lvl5pPr lvl="4">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5pPr>
            <a:lvl6pPr lvl="5">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6pPr>
            <a:lvl7pPr lvl="6">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7pPr>
            <a:lvl8pPr lvl="7">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8pPr>
            <a:lvl9pPr lvl="8">
              <a:lnSpc>
                <a:spcPct val="150000"/>
              </a:lnSpc>
              <a:spcBef>
                <a:spcPts val="0"/>
              </a:spcBef>
              <a:spcAft>
                <a:spcPts val="0"/>
              </a:spcAft>
              <a:buClr>
                <a:schemeClr val="dk1"/>
              </a:buClr>
              <a:buSzPts val="3200"/>
              <a:buFont typeface="Bungee"/>
              <a:buNone/>
              <a:defRPr sz="3200">
                <a:solidFill>
                  <a:schemeClr val="dk1"/>
                </a:solidFill>
                <a:latin typeface="Bungee"/>
                <a:ea typeface="Bungee"/>
                <a:cs typeface="Bungee"/>
                <a:sym typeface="Bunge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1pPr>
            <a:lvl2pPr marL="914400" lvl="1"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2pPr>
            <a:lvl3pPr marL="1371600" lvl="2"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3pPr>
            <a:lvl4pPr marL="1828800" lvl="3"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4pPr>
            <a:lvl5pPr marL="2286000" lvl="4"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5pPr>
            <a:lvl6pPr marL="2743200" lvl="5"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6pPr>
            <a:lvl7pPr marL="3200400" lvl="6"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7pPr>
            <a:lvl8pPr marL="3657600" lvl="7"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8pPr>
            <a:lvl9pPr marL="4114800" lvl="8"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62" r:id="rId4"/>
    <p:sldLayoutId id="2147483664" r:id="rId5"/>
    <p:sldLayoutId id="2147483671" r:id="rId6"/>
    <p:sldLayoutId id="214748367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6.em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hyperlink" Target="https://khetanayush-nifty50-stock-prediction-model-app-5970vt.streamlit.app/" TargetMode="External"/><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4.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grpSp>
        <p:nvGrpSpPr>
          <p:cNvPr id="239" name="Google Shape;239;p31"/>
          <p:cNvGrpSpPr/>
          <p:nvPr/>
        </p:nvGrpSpPr>
        <p:grpSpPr>
          <a:xfrm>
            <a:off x="2334425" y="-106550"/>
            <a:ext cx="6847883" cy="5279450"/>
            <a:chOff x="2334425" y="-106550"/>
            <a:chExt cx="6847883" cy="5279450"/>
          </a:xfrm>
        </p:grpSpPr>
        <p:sp>
          <p:nvSpPr>
            <p:cNvPr id="240" name="Google Shape;240;p31"/>
            <p:cNvSpPr/>
            <p:nvPr/>
          </p:nvSpPr>
          <p:spPr>
            <a:xfrm>
              <a:off x="4431600" y="-106550"/>
              <a:ext cx="1334450" cy="2492200"/>
            </a:xfrm>
            <a:custGeom>
              <a:avLst/>
              <a:gdLst/>
              <a:ahLst/>
              <a:cxnLst/>
              <a:rect l="l" t="t" r="r" b="b"/>
              <a:pathLst>
                <a:path w="53378" h="99688" extrusionOk="0">
                  <a:moveTo>
                    <a:pt x="49084" y="67619"/>
                  </a:moveTo>
                  <a:lnTo>
                    <a:pt x="7727" y="0"/>
                  </a:lnTo>
                  <a:lnTo>
                    <a:pt x="0" y="4451"/>
                  </a:lnTo>
                  <a:lnTo>
                    <a:pt x="53378" y="99688"/>
                  </a:lnTo>
                  <a:close/>
                </a:path>
              </a:pathLst>
            </a:custGeom>
            <a:solidFill>
              <a:schemeClr val="accent1"/>
            </a:solidFill>
            <a:ln>
              <a:noFill/>
            </a:ln>
          </p:spPr>
        </p:sp>
        <p:sp>
          <p:nvSpPr>
            <p:cNvPr id="241" name="Google Shape;241;p31"/>
            <p:cNvSpPr/>
            <p:nvPr/>
          </p:nvSpPr>
          <p:spPr>
            <a:xfrm>
              <a:off x="7839884" y="3549654"/>
              <a:ext cx="938135" cy="889697"/>
            </a:xfrm>
            <a:custGeom>
              <a:avLst/>
              <a:gdLst/>
              <a:ahLst/>
              <a:cxnLst/>
              <a:rect l="l" t="t" r="r" b="b"/>
              <a:pathLst>
                <a:path w="23067" h="21876" extrusionOk="0">
                  <a:moveTo>
                    <a:pt x="23066" y="1"/>
                  </a:moveTo>
                  <a:lnTo>
                    <a:pt x="0" y="16874"/>
                  </a:lnTo>
                  <a:lnTo>
                    <a:pt x="22939" y="21875"/>
                  </a:lnTo>
                  <a:lnTo>
                    <a:pt x="23066"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5009130" y="532875"/>
              <a:ext cx="3667580" cy="3676243"/>
            </a:xfrm>
            <a:custGeom>
              <a:avLst/>
              <a:gdLst/>
              <a:ahLst/>
              <a:cxnLst/>
              <a:rect l="l" t="t" r="r" b="b"/>
              <a:pathLst>
                <a:path w="90179" h="90392" extrusionOk="0">
                  <a:moveTo>
                    <a:pt x="107" y="1"/>
                  </a:moveTo>
                  <a:lnTo>
                    <a:pt x="0" y="12320"/>
                  </a:lnTo>
                  <a:lnTo>
                    <a:pt x="18832" y="45983"/>
                  </a:lnTo>
                  <a:lnTo>
                    <a:pt x="36962" y="19427"/>
                  </a:lnTo>
                  <a:lnTo>
                    <a:pt x="78603" y="90392"/>
                  </a:lnTo>
                  <a:lnTo>
                    <a:pt x="90179" y="83646"/>
                  </a:lnTo>
                  <a:lnTo>
                    <a:pt x="37791" y="3874"/>
                  </a:lnTo>
                  <a:lnTo>
                    <a:pt x="18662" y="30216"/>
                  </a:lnTo>
                  <a:lnTo>
                    <a:pt x="107" y="1"/>
                  </a:lnTo>
                  <a:close/>
                </a:path>
              </a:pathLst>
            </a:custGeom>
            <a:solidFill>
              <a:srgbClr val="11D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6409317" y="2870302"/>
              <a:ext cx="381729" cy="485559"/>
            </a:xfrm>
            <a:custGeom>
              <a:avLst/>
              <a:gdLst/>
              <a:ahLst/>
              <a:cxnLst/>
              <a:rect l="l" t="t" r="r" b="b"/>
              <a:pathLst>
                <a:path w="9386" h="11939" extrusionOk="0">
                  <a:moveTo>
                    <a:pt x="3320" y="0"/>
                  </a:moveTo>
                  <a:lnTo>
                    <a:pt x="682" y="5405"/>
                  </a:lnTo>
                  <a:cubicBezTo>
                    <a:pt x="682" y="5405"/>
                    <a:pt x="1" y="9661"/>
                    <a:pt x="1363" y="11938"/>
                  </a:cubicBezTo>
                  <a:cubicBezTo>
                    <a:pt x="1363" y="11938"/>
                    <a:pt x="9343" y="9427"/>
                    <a:pt x="9386" y="65"/>
                  </a:cubicBezTo>
                  <a:lnTo>
                    <a:pt x="3320"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6463001" y="933515"/>
              <a:ext cx="324587" cy="472545"/>
            </a:xfrm>
            <a:custGeom>
              <a:avLst/>
              <a:gdLst/>
              <a:ahLst/>
              <a:cxnLst/>
              <a:rect l="l" t="t" r="r" b="b"/>
              <a:pathLst>
                <a:path w="7981" h="11619" extrusionOk="0">
                  <a:moveTo>
                    <a:pt x="4103" y="1"/>
                  </a:moveTo>
                  <a:cubicBezTo>
                    <a:pt x="3773" y="1"/>
                    <a:pt x="3575" y="278"/>
                    <a:pt x="3575" y="278"/>
                  </a:cubicBezTo>
                  <a:cubicBezTo>
                    <a:pt x="3395" y="116"/>
                    <a:pt x="3185" y="60"/>
                    <a:pt x="2996" y="60"/>
                  </a:cubicBezTo>
                  <a:cubicBezTo>
                    <a:pt x="2961" y="60"/>
                    <a:pt x="2927" y="62"/>
                    <a:pt x="2894" y="66"/>
                  </a:cubicBezTo>
                  <a:cubicBezTo>
                    <a:pt x="2491" y="129"/>
                    <a:pt x="2278" y="597"/>
                    <a:pt x="2468" y="959"/>
                  </a:cubicBezTo>
                  <a:cubicBezTo>
                    <a:pt x="2937" y="1831"/>
                    <a:pt x="3512" y="3640"/>
                    <a:pt x="3149" y="4555"/>
                  </a:cubicBezTo>
                  <a:cubicBezTo>
                    <a:pt x="2977" y="4991"/>
                    <a:pt x="2775" y="5125"/>
                    <a:pt x="2593" y="5125"/>
                  </a:cubicBezTo>
                  <a:cubicBezTo>
                    <a:pt x="2305" y="5125"/>
                    <a:pt x="2065" y="4789"/>
                    <a:pt x="2065" y="4789"/>
                  </a:cubicBezTo>
                  <a:lnTo>
                    <a:pt x="1447" y="3448"/>
                  </a:lnTo>
                  <a:cubicBezTo>
                    <a:pt x="1328" y="3209"/>
                    <a:pt x="1093" y="3075"/>
                    <a:pt x="847" y="3075"/>
                  </a:cubicBezTo>
                  <a:cubicBezTo>
                    <a:pt x="742" y="3075"/>
                    <a:pt x="635" y="3099"/>
                    <a:pt x="533" y="3150"/>
                  </a:cubicBezTo>
                  <a:cubicBezTo>
                    <a:pt x="213" y="3300"/>
                    <a:pt x="0" y="3726"/>
                    <a:pt x="170" y="4236"/>
                  </a:cubicBezTo>
                  <a:lnTo>
                    <a:pt x="2703" y="9513"/>
                  </a:lnTo>
                  <a:lnTo>
                    <a:pt x="6767" y="11619"/>
                  </a:lnTo>
                  <a:lnTo>
                    <a:pt x="6448" y="7448"/>
                  </a:lnTo>
                  <a:cubicBezTo>
                    <a:pt x="7980" y="4001"/>
                    <a:pt x="7192" y="1746"/>
                    <a:pt x="6789" y="874"/>
                  </a:cubicBezTo>
                  <a:cubicBezTo>
                    <a:pt x="6589" y="443"/>
                    <a:pt x="6342" y="334"/>
                    <a:pt x="6144" y="334"/>
                  </a:cubicBezTo>
                  <a:cubicBezTo>
                    <a:pt x="5941" y="334"/>
                    <a:pt x="5788" y="449"/>
                    <a:pt x="5788" y="449"/>
                  </a:cubicBezTo>
                  <a:cubicBezTo>
                    <a:pt x="5511" y="128"/>
                    <a:pt x="5269" y="33"/>
                    <a:pt x="5080" y="33"/>
                  </a:cubicBezTo>
                  <a:cubicBezTo>
                    <a:pt x="4804" y="33"/>
                    <a:pt x="4639" y="236"/>
                    <a:pt x="4639" y="236"/>
                  </a:cubicBezTo>
                  <a:cubicBezTo>
                    <a:pt x="4436" y="60"/>
                    <a:pt x="4255" y="1"/>
                    <a:pt x="4103" y="1"/>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6509731" y="1246796"/>
              <a:ext cx="289977" cy="604112"/>
            </a:xfrm>
            <a:custGeom>
              <a:avLst/>
              <a:gdLst/>
              <a:ahLst/>
              <a:cxnLst/>
              <a:rect l="l" t="t" r="r" b="b"/>
              <a:pathLst>
                <a:path w="7130" h="14854" extrusionOk="0">
                  <a:moveTo>
                    <a:pt x="639" y="1"/>
                  </a:moveTo>
                  <a:lnTo>
                    <a:pt x="0" y="14620"/>
                  </a:lnTo>
                  <a:lnTo>
                    <a:pt x="7129" y="14853"/>
                  </a:lnTo>
                  <a:lnTo>
                    <a:pt x="6597" y="1"/>
                  </a:ln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6607543" y="944822"/>
              <a:ext cx="23385" cy="97811"/>
            </a:xfrm>
            <a:custGeom>
              <a:avLst/>
              <a:gdLst/>
              <a:ahLst/>
              <a:cxnLst/>
              <a:rect l="l" t="t" r="r" b="b"/>
              <a:pathLst>
                <a:path w="575" h="2405" extrusionOk="0">
                  <a:moveTo>
                    <a:pt x="1" y="0"/>
                  </a:moveTo>
                  <a:cubicBezTo>
                    <a:pt x="1" y="21"/>
                    <a:pt x="469" y="979"/>
                    <a:pt x="554" y="2404"/>
                  </a:cubicBezTo>
                  <a:lnTo>
                    <a:pt x="574" y="2404"/>
                  </a:lnTo>
                  <a:cubicBezTo>
                    <a:pt x="489" y="957"/>
                    <a:pt x="21" y="21"/>
                    <a:pt x="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6651629" y="943073"/>
              <a:ext cx="25175" cy="96998"/>
            </a:xfrm>
            <a:custGeom>
              <a:avLst/>
              <a:gdLst/>
              <a:ahLst/>
              <a:cxnLst/>
              <a:rect l="l" t="t" r="r" b="b"/>
              <a:pathLst>
                <a:path w="619" h="2385" extrusionOk="0">
                  <a:moveTo>
                    <a:pt x="1" y="1"/>
                  </a:moveTo>
                  <a:cubicBezTo>
                    <a:pt x="1" y="1"/>
                    <a:pt x="597" y="787"/>
                    <a:pt x="554" y="2362"/>
                  </a:cubicBezTo>
                  <a:cubicBezTo>
                    <a:pt x="554" y="2384"/>
                    <a:pt x="576" y="2384"/>
                    <a:pt x="576" y="2384"/>
                  </a:cubicBezTo>
                  <a:lnTo>
                    <a:pt x="576" y="2362"/>
                  </a:lnTo>
                  <a:cubicBezTo>
                    <a:pt x="619" y="787"/>
                    <a:pt x="23"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6698359" y="951736"/>
              <a:ext cx="20010" cy="88335"/>
            </a:xfrm>
            <a:custGeom>
              <a:avLst/>
              <a:gdLst/>
              <a:ahLst/>
              <a:cxnLst/>
              <a:rect l="l" t="t" r="r" b="b"/>
              <a:pathLst>
                <a:path w="492" h="2172" extrusionOk="0">
                  <a:moveTo>
                    <a:pt x="1" y="1"/>
                  </a:moveTo>
                  <a:cubicBezTo>
                    <a:pt x="1" y="21"/>
                    <a:pt x="469" y="830"/>
                    <a:pt x="406" y="2171"/>
                  </a:cubicBezTo>
                  <a:lnTo>
                    <a:pt x="426" y="2171"/>
                  </a:lnTo>
                  <a:cubicBezTo>
                    <a:pt x="491" y="830"/>
                    <a:pt x="23" y="1"/>
                    <a:pt x="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6090871" y="1721131"/>
              <a:ext cx="724414" cy="659342"/>
            </a:xfrm>
            <a:custGeom>
              <a:avLst/>
              <a:gdLst/>
              <a:ahLst/>
              <a:cxnLst/>
              <a:rect l="l" t="t" r="r" b="b"/>
              <a:pathLst>
                <a:path w="17812" h="16212" extrusionOk="0">
                  <a:moveTo>
                    <a:pt x="13891" y="1"/>
                  </a:moveTo>
                  <a:cubicBezTo>
                    <a:pt x="12960" y="1"/>
                    <a:pt x="12026" y="359"/>
                    <a:pt x="11321" y="1084"/>
                  </a:cubicBezTo>
                  <a:lnTo>
                    <a:pt x="1490" y="9020"/>
                  </a:lnTo>
                  <a:cubicBezTo>
                    <a:pt x="0" y="10575"/>
                    <a:pt x="1617" y="14532"/>
                    <a:pt x="3342" y="15830"/>
                  </a:cubicBezTo>
                  <a:cubicBezTo>
                    <a:pt x="3706" y="16098"/>
                    <a:pt x="4103" y="16212"/>
                    <a:pt x="4513" y="16212"/>
                  </a:cubicBezTo>
                  <a:cubicBezTo>
                    <a:pt x="5730" y="16212"/>
                    <a:pt x="7062" y="15205"/>
                    <a:pt x="8001" y="14235"/>
                  </a:cubicBezTo>
                  <a:lnTo>
                    <a:pt x="16450" y="6064"/>
                  </a:lnTo>
                  <a:cubicBezTo>
                    <a:pt x="17726" y="4765"/>
                    <a:pt x="17811" y="2722"/>
                    <a:pt x="16662" y="1318"/>
                  </a:cubicBezTo>
                  <a:cubicBezTo>
                    <a:pt x="15956" y="444"/>
                    <a:pt x="14926" y="1"/>
                    <a:pt x="13891" y="1"/>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6304632" y="2069835"/>
              <a:ext cx="347037" cy="129859"/>
            </a:xfrm>
            <a:custGeom>
              <a:avLst/>
              <a:gdLst/>
              <a:ahLst/>
              <a:cxnLst/>
              <a:rect l="l" t="t" r="r" b="b"/>
              <a:pathLst>
                <a:path w="8533" h="3193" extrusionOk="0">
                  <a:moveTo>
                    <a:pt x="1" y="0"/>
                  </a:moveTo>
                  <a:lnTo>
                    <a:pt x="6831" y="3192"/>
                  </a:lnTo>
                  <a:lnTo>
                    <a:pt x="8533" y="787"/>
                  </a:lnTo>
                  <a:lnTo>
                    <a:pt x="1"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6224146" y="2026684"/>
              <a:ext cx="797091" cy="800386"/>
            </a:xfrm>
            <a:custGeom>
              <a:avLst/>
              <a:gdLst/>
              <a:ahLst/>
              <a:cxnLst/>
              <a:rect l="l" t="t" r="r" b="b"/>
              <a:pathLst>
                <a:path w="19599" h="19680" extrusionOk="0">
                  <a:moveTo>
                    <a:pt x="734" y="0"/>
                  </a:moveTo>
                  <a:cubicBezTo>
                    <a:pt x="235" y="0"/>
                    <a:pt x="0" y="83"/>
                    <a:pt x="0" y="83"/>
                  </a:cubicBezTo>
                  <a:lnTo>
                    <a:pt x="17534" y="19679"/>
                  </a:lnTo>
                  <a:lnTo>
                    <a:pt x="19599" y="12785"/>
                  </a:lnTo>
                  <a:cubicBezTo>
                    <a:pt x="8386" y="1202"/>
                    <a:pt x="2637" y="0"/>
                    <a:pt x="734"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6566832" y="2021072"/>
              <a:ext cx="1064497" cy="1130992"/>
            </a:xfrm>
            <a:custGeom>
              <a:avLst/>
              <a:gdLst/>
              <a:ahLst/>
              <a:cxnLst/>
              <a:rect l="l" t="t" r="r" b="b"/>
              <a:pathLst>
                <a:path w="26174" h="27809" extrusionOk="0">
                  <a:moveTo>
                    <a:pt x="21589" y="0"/>
                  </a:moveTo>
                  <a:cubicBezTo>
                    <a:pt x="20428" y="0"/>
                    <a:pt x="19275" y="486"/>
                    <a:pt x="18470" y="1433"/>
                  </a:cubicBezTo>
                  <a:lnTo>
                    <a:pt x="5448" y="15987"/>
                  </a:lnTo>
                  <a:lnTo>
                    <a:pt x="4619" y="17009"/>
                  </a:lnTo>
                  <a:lnTo>
                    <a:pt x="1" y="23329"/>
                  </a:lnTo>
                  <a:cubicBezTo>
                    <a:pt x="1716" y="26737"/>
                    <a:pt x="3569" y="27809"/>
                    <a:pt x="5246" y="27809"/>
                  </a:cubicBezTo>
                  <a:cubicBezTo>
                    <a:pt x="6605" y="27809"/>
                    <a:pt x="7848" y="27105"/>
                    <a:pt x="8810" y="26371"/>
                  </a:cubicBezTo>
                  <a:cubicBezTo>
                    <a:pt x="9746" y="25670"/>
                    <a:pt x="16535" y="18838"/>
                    <a:pt x="17173" y="17860"/>
                  </a:cubicBezTo>
                  <a:lnTo>
                    <a:pt x="24961" y="6454"/>
                  </a:lnTo>
                  <a:cubicBezTo>
                    <a:pt x="26173" y="4710"/>
                    <a:pt x="25855" y="2306"/>
                    <a:pt x="24216" y="944"/>
                  </a:cubicBezTo>
                  <a:cubicBezTo>
                    <a:pt x="23451" y="311"/>
                    <a:pt x="22517" y="0"/>
                    <a:pt x="21589"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8053605" y="1886373"/>
              <a:ext cx="456114" cy="237147"/>
            </a:xfrm>
            <a:custGeom>
              <a:avLst/>
              <a:gdLst/>
              <a:ahLst/>
              <a:cxnLst/>
              <a:rect l="l" t="t" r="r" b="b"/>
              <a:pathLst>
                <a:path w="11215" h="5831" extrusionOk="0">
                  <a:moveTo>
                    <a:pt x="8789" y="0"/>
                  </a:moveTo>
                  <a:lnTo>
                    <a:pt x="0" y="1703"/>
                  </a:lnTo>
                  <a:lnTo>
                    <a:pt x="3277" y="5831"/>
                  </a:lnTo>
                  <a:lnTo>
                    <a:pt x="11215" y="4299"/>
                  </a:lnTo>
                  <a:lnTo>
                    <a:pt x="878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8411054" y="1514242"/>
              <a:ext cx="244061" cy="559090"/>
            </a:xfrm>
            <a:custGeom>
              <a:avLst/>
              <a:gdLst/>
              <a:ahLst/>
              <a:cxnLst/>
              <a:rect l="l" t="t" r="r" b="b"/>
              <a:pathLst>
                <a:path w="6001" h="13747" extrusionOk="0">
                  <a:moveTo>
                    <a:pt x="1170" y="1"/>
                  </a:moveTo>
                  <a:lnTo>
                    <a:pt x="0" y="9150"/>
                  </a:lnTo>
                  <a:lnTo>
                    <a:pt x="1745" y="13747"/>
                  </a:lnTo>
                  <a:lnTo>
                    <a:pt x="6001" y="13129"/>
                  </a:lnTo>
                  <a:lnTo>
                    <a:pt x="1170"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8458597" y="1493460"/>
              <a:ext cx="255367" cy="554739"/>
            </a:xfrm>
            <a:custGeom>
              <a:avLst/>
              <a:gdLst/>
              <a:ahLst/>
              <a:cxnLst/>
              <a:rect l="l" t="t" r="r" b="b"/>
              <a:pathLst>
                <a:path w="6279" h="13640" extrusionOk="0">
                  <a:moveTo>
                    <a:pt x="1448" y="1"/>
                  </a:moveTo>
                  <a:lnTo>
                    <a:pt x="1" y="512"/>
                  </a:lnTo>
                  <a:lnTo>
                    <a:pt x="4832" y="13640"/>
                  </a:lnTo>
                  <a:lnTo>
                    <a:pt x="6279" y="13151"/>
                  </a:lnTo>
                  <a:lnTo>
                    <a:pt x="5363" y="10661"/>
                  </a:lnTo>
                  <a:cubicBezTo>
                    <a:pt x="5258" y="10701"/>
                    <a:pt x="5150" y="10719"/>
                    <a:pt x="5044" y="10719"/>
                  </a:cubicBezTo>
                  <a:cubicBezTo>
                    <a:pt x="4697" y="10719"/>
                    <a:pt x="4371" y="10518"/>
                    <a:pt x="4256" y="10193"/>
                  </a:cubicBezTo>
                  <a:cubicBezTo>
                    <a:pt x="4086" y="9747"/>
                    <a:pt x="4321" y="9256"/>
                    <a:pt x="4767" y="9086"/>
                  </a:cubicBezTo>
                  <a:lnTo>
                    <a:pt x="1448" y="1"/>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8421425" y="1733169"/>
              <a:ext cx="31194" cy="41565"/>
            </a:xfrm>
            <a:custGeom>
              <a:avLst/>
              <a:gdLst/>
              <a:ahLst/>
              <a:cxnLst/>
              <a:rect l="l" t="t" r="r" b="b"/>
              <a:pathLst>
                <a:path w="767" h="1022" extrusionOk="0">
                  <a:moveTo>
                    <a:pt x="21" y="0"/>
                  </a:moveTo>
                  <a:cubicBezTo>
                    <a:pt x="1" y="0"/>
                    <a:pt x="1" y="22"/>
                    <a:pt x="21" y="22"/>
                  </a:cubicBezTo>
                  <a:lnTo>
                    <a:pt x="744" y="1022"/>
                  </a:lnTo>
                  <a:lnTo>
                    <a:pt x="767" y="1022"/>
                  </a:lnTo>
                  <a:lnTo>
                    <a:pt x="767" y="1001"/>
                  </a:lnTo>
                  <a:lnTo>
                    <a:pt x="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8413616" y="1805033"/>
              <a:ext cx="29445" cy="38921"/>
            </a:xfrm>
            <a:custGeom>
              <a:avLst/>
              <a:gdLst/>
              <a:ahLst/>
              <a:cxnLst/>
              <a:rect l="l" t="t" r="r" b="b"/>
              <a:pathLst>
                <a:path w="724" h="957" extrusionOk="0">
                  <a:moveTo>
                    <a:pt x="22" y="0"/>
                  </a:moveTo>
                  <a:cubicBezTo>
                    <a:pt x="0" y="0"/>
                    <a:pt x="0" y="21"/>
                    <a:pt x="0" y="21"/>
                  </a:cubicBezTo>
                  <a:lnTo>
                    <a:pt x="681" y="957"/>
                  </a:lnTo>
                  <a:lnTo>
                    <a:pt x="724" y="957"/>
                  </a:lnTo>
                  <a:lnTo>
                    <a:pt x="724" y="936"/>
                  </a:lnTo>
                  <a:lnTo>
                    <a:pt x="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1"/>
            <p:cNvSpPr/>
            <p:nvPr/>
          </p:nvSpPr>
          <p:spPr>
            <a:xfrm>
              <a:off x="7395076" y="1853471"/>
              <a:ext cx="970102" cy="527937"/>
            </a:xfrm>
            <a:custGeom>
              <a:avLst/>
              <a:gdLst/>
              <a:ahLst/>
              <a:cxnLst/>
              <a:rect l="l" t="t" r="r" b="b"/>
              <a:pathLst>
                <a:path w="23853" h="12981" extrusionOk="0">
                  <a:moveTo>
                    <a:pt x="19980" y="1"/>
                  </a:moveTo>
                  <a:cubicBezTo>
                    <a:pt x="19980" y="1"/>
                    <a:pt x="170" y="4022"/>
                    <a:pt x="0" y="4299"/>
                  </a:cubicBezTo>
                  <a:lnTo>
                    <a:pt x="1808" y="12981"/>
                  </a:lnTo>
                  <a:lnTo>
                    <a:pt x="23853" y="8150"/>
                  </a:lnTo>
                  <a:lnTo>
                    <a:pt x="19980"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1"/>
            <p:cNvSpPr/>
            <p:nvPr/>
          </p:nvSpPr>
          <p:spPr>
            <a:xfrm>
              <a:off x="8167847" y="2844314"/>
              <a:ext cx="326295" cy="400762"/>
            </a:xfrm>
            <a:custGeom>
              <a:avLst/>
              <a:gdLst/>
              <a:ahLst/>
              <a:cxnLst/>
              <a:rect l="l" t="t" r="r" b="b"/>
              <a:pathLst>
                <a:path w="8023" h="9854" extrusionOk="0">
                  <a:moveTo>
                    <a:pt x="681" y="1"/>
                  </a:moveTo>
                  <a:lnTo>
                    <a:pt x="0" y="5235"/>
                  </a:lnTo>
                  <a:lnTo>
                    <a:pt x="6639" y="9854"/>
                  </a:lnTo>
                  <a:lnTo>
                    <a:pt x="8023" y="5130"/>
                  </a:lnTo>
                  <a:lnTo>
                    <a:pt x="681"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1"/>
            <p:cNvSpPr/>
            <p:nvPr/>
          </p:nvSpPr>
          <p:spPr>
            <a:xfrm>
              <a:off x="8410159" y="2827029"/>
              <a:ext cx="384250" cy="513255"/>
            </a:xfrm>
            <a:custGeom>
              <a:avLst/>
              <a:gdLst/>
              <a:ahLst/>
              <a:cxnLst/>
              <a:rect l="l" t="t" r="r" b="b"/>
              <a:pathLst>
                <a:path w="9448" h="12620" extrusionOk="0">
                  <a:moveTo>
                    <a:pt x="9448" y="0"/>
                  </a:moveTo>
                  <a:lnTo>
                    <a:pt x="2065" y="5555"/>
                  </a:lnTo>
                  <a:lnTo>
                    <a:pt x="0" y="10001"/>
                  </a:lnTo>
                  <a:lnTo>
                    <a:pt x="3384" y="12619"/>
                  </a:lnTo>
                  <a:lnTo>
                    <a:pt x="9448"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1"/>
            <p:cNvSpPr/>
            <p:nvPr/>
          </p:nvSpPr>
          <p:spPr>
            <a:xfrm>
              <a:off x="8547786" y="2827029"/>
              <a:ext cx="302015" cy="541765"/>
            </a:xfrm>
            <a:custGeom>
              <a:avLst/>
              <a:gdLst/>
              <a:ahLst/>
              <a:cxnLst/>
              <a:rect l="l" t="t" r="r" b="b"/>
              <a:pathLst>
                <a:path w="7426" h="13321" extrusionOk="0">
                  <a:moveTo>
                    <a:pt x="6064" y="0"/>
                  </a:moveTo>
                  <a:lnTo>
                    <a:pt x="0" y="12619"/>
                  </a:lnTo>
                  <a:lnTo>
                    <a:pt x="1382" y="13321"/>
                  </a:lnTo>
                  <a:lnTo>
                    <a:pt x="2511" y="10937"/>
                  </a:lnTo>
                  <a:cubicBezTo>
                    <a:pt x="2086" y="10725"/>
                    <a:pt x="1893" y="10236"/>
                    <a:pt x="2086" y="9811"/>
                  </a:cubicBezTo>
                  <a:cubicBezTo>
                    <a:pt x="2224" y="9502"/>
                    <a:pt x="2542" y="9328"/>
                    <a:pt x="2876" y="9328"/>
                  </a:cubicBezTo>
                  <a:cubicBezTo>
                    <a:pt x="3003" y="9328"/>
                    <a:pt x="3132" y="9353"/>
                    <a:pt x="3255" y="9405"/>
                  </a:cubicBezTo>
                  <a:lnTo>
                    <a:pt x="7426" y="703"/>
                  </a:lnTo>
                  <a:lnTo>
                    <a:pt x="6064" y="0"/>
                  </a:ln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8602243" y="2954286"/>
              <a:ext cx="10452" cy="51041"/>
            </a:xfrm>
            <a:custGeom>
              <a:avLst/>
              <a:gdLst/>
              <a:ahLst/>
              <a:cxnLst/>
              <a:rect l="l" t="t" r="r" b="b"/>
              <a:pathLst>
                <a:path w="257" h="1255" extrusionOk="0">
                  <a:moveTo>
                    <a:pt x="236" y="0"/>
                  </a:moveTo>
                  <a:cubicBezTo>
                    <a:pt x="236" y="0"/>
                    <a:pt x="214" y="0"/>
                    <a:pt x="214" y="21"/>
                  </a:cubicBezTo>
                  <a:lnTo>
                    <a:pt x="1" y="1234"/>
                  </a:lnTo>
                  <a:cubicBezTo>
                    <a:pt x="1" y="1234"/>
                    <a:pt x="23" y="1234"/>
                    <a:pt x="23" y="1255"/>
                  </a:cubicBezTo>
                  <a:cubicBezTo>
                    <a:pt x="43" y="1255"/>
                    <a:pt x="43" y="1234"/>
                    <a:pt x="43" y="1234"/>
                  </a:cubicBezTo>
                  <a:lnTo>
                    <a:pt x="256" y="21"/>
                  </a:lnTo>
                  <a:cubicBezTo>
                    <a:pt x="256" y="0"/>
                    <a:pt x="256"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8546037" y="2998372"/>
              <a:ext cx="9517" cy="47665"/>
            </a:xfrm>
            <a:custGeom>
              <a:avLst/>
              <a:gdLst/>
              <a:ahLst/>
              <a:cxnLst/>
              <a:rect l="l" t="t" r="r" b="b"/>
              <a:pathLst>
                <a:path w="234" h="1172" extrusionOk="0">
                  <a:moveTo>
                    <a:pt x="213" y="0"/>
                  </a:moveTo>
                  <a:cubicBezTo>
                    <a:pt x="213" y="0"/>
                    <a:pt x="191" y="0"/>
                    <a:pt x="191" y="23"/>
                  </a:cubicBezTo>
                  <a:lnTo>
                    <a:pt x="1" y="1149"/>
                  </a:lnTo>
                  <a:cubicBezTo>
                    <a:pt x="1" y="1172"/>
                    <a:pt x="1" y="1172"/>
                    <a:pt x="21" y="1172"/>
                  </a:cubicBezTo>
                  <a:lnTo>
                    <a:pt x="43" y="1172"/>
                  </a:lnTo>
                  <a:lnTo>
                    <a:pt x="234" y="23"/>
                  </a:lnTo>
                  <a:cubicBezTo>
                    <a:pt x="234" y="0"/>
                    <a:pt x="234" y="0"/>
                    <a:pt x="2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2334425" y="-83250"/>
              <a:ext cx="6847883" cy="5256150"/>
            </a:xfrm>
            <a:custGeom>
              <a:avLst/>
              <a:gdLst/>
              <a:ahLst/>
              <a:cxnLst/>
              <a:rect l="l" t="t" r="r" b="b"/>
              <a:pathLst>
                <a:path w="304655" h="210246" extrusionOk="0">
                  <a:moveTo>
                    <a:pt x="0" y="0"/>
                  </a:moveTo>
                  <a:lnTo>
                    <a:pt x="117390" y="65527"/>
                  </a:lnTo>
                  <a:lnTo>
                    <a:pt x="156210" y="136023"/>
                  </a:lnTo>
                  <a:lnTo>
                    <a:pt x="239749" y="156830"/>
                  </a:lnTo>
                  <a:lnTo>
                    <a:pt x="304655" y="210246"/>
                  </a:lnTo>
                </a:path>
              </a:pathLst>
            </a:custGeom>
            <a:noFill/>
            <a:ln w="9525" cap="flat" cmpd="sng">
              <a:solidFill>
                <a:schemeClr val="accent6"/>
              </a:solidFill>
              <a:prstDash val="solid"/>
              <a:round/>
              <a:headEnd type="none" w="med" len="med"/>
              <a:tailEnd type="none" w="med" len="med"/>
            </a:ln>
            <a:effectLst>
              <a:outerShdw blurRad="57150" algn="bl" rotWithShape="0">
                <a:schemeClr val="accent6"/>
              </a:outerShdw>
            </a:effectLst>
          </p:spPr>
        </p:sp>
        <p:sp>
          <p:nvSpPr>
            <p:cNvPr id="265" name="Google Shape;265;p31"/>
            <p:cNvSpPr/>
            <p:nvPr/>
          </p:nvSpPr>
          <p:spPr>
            <a:xfrm>
              <a:off x="6483906" y="2398286"/>
              <a:ext cx="1301440" cy="834711"/>
            </a:xfrm>
            <a:custGeom>
              <a:avLst/>
              <a:gdLst/>
              <a:ahLst/>
              <a:cxnLst/>
              <a:rect l="l" t="t" r="r" b="b"/>
              <a:pathLst>
                <a:path w="32000" h="20524" extrusionOk="0">
                  <a:moveTo>
                    <a:pt x="27378" y="1"/>
                  </a:moveTo>
                  <a:cubicBezTo>
                    <a:pt x="26861" y="1"/>
                    <a:pt x="26335" y="100"/>
                    <a:pt x="25829" y="308"/>
                  </a:cubicBezTo>
                  <a:lnTo>
                    <a:pt x="7615" y="7393"/>
                  </a:lnTo>
                  <a:lnTo>
                    <a:pt x="6423" y="7926"/>
                  </a:lnTo>
                  <a:lnTo>
                    <a:pt x="19" y="13458"/>
                  </a:lnTo>
                  <a:cubicBezTo>
                    <a:pt x="0" y="19226"/>
                    <a:pt x="2678" y="20524"/>
                    <a:pt x="5123" y="20524"/>
                  </a:cubicBezTo>
                  <a:cubicBezTo>
                    <a:pt x="5609" y="20524"/>
                    <a:pt x="6086" y="20473"/>
                    <a:pt x="6530" y="20395"/>
                  </a:cubicBezTo>
                  <a:cubicBezTo>
                    <a:pt x="7679" y="20182"/>
                    <a:pt x="8786" y="19735"/>
                    <a:pt x="9807" y="19139"/>
                  </a:cubicBezTo>
                  <a:lnTo>
                    <a:pt x="29341" y="7734"/>
                  </a:lnTo>
                  <a:cubicBezTo>
                    <a:pt x="31213" y="6734"/>
                    <a:pt x="32000" y="4436"/>
                    <a:pt x="31171" y="2479"/>
                  </a:cubicBezTo>
                  <a:cubicBezTo>
                    <a:pt x="30496" y="937"/>
                    <a:pt x="28973" y="1"/>
                    <a:pt x="27378" y="1"/>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7445263" y="2422891"/>
              <a:ext cx="934678" cy="805713"/>
            </a:xfrm>
            <a:custGeom>
              <a:avLst/>
              <a:gdLst/>
              <a:ahLst/>
              <a:cxnLst/>
              <a:rect l="l" t="t" r="r" b="b"/>
              <a:pathLst>
                <a:path w="22982" h="19811" extrusionOk="0">
                  <a:moveTo>
                    <a:pt x="5896" y="1"/>
                  </a:moveTo>
                  <a:cubicBezTo>
                    <a:pt x="5895" y="1"/>
                    <a:pt x="5894" y="1"/>
                    <a:pt x="5894" y="1"/>
                  </a:cubicBezTo>
                  <a:lnTo>
                    <a:pt x="0" y="7852"/>
                  </a:lnTo>
                  <a:lnTo>
                    <a:pt x="19747" y="19811"/>
                  </a:lnTo>
                  <a:lnTo>
                    <a:pt x="22981" y="11406"/>
                  </a:lnTo>
                  <a:cubicBezTo>
                    <a:pt x="22981" y="11406"/>
                    <a:pt x="6286" y="1"/>
                    <a:pt x="5896" y="1"/>
                  </a:cubicBezTo>
                  <a:close/>
                </a:path>
              </a:pathLst>
            </a:custGeom>
            <a:solidFill>
              <a:srgbClr val="2D36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5762908" y="2168013"/>
              <a:ext cx="541765" cy="783182"/>
            </a:xfrm>
            <a:custGeom>
              <a:avLst/>
              <a:gdLst/>
              <a:ahLst/>
              <a:cxnLst/>
              <a:rect l="l" t="t" r="r" b="b"/>
              <a:pathLst>
                <a:path w="13321" h="19257" extrusionOk="0">
                  <a:moveTo>
                    <a:pt x="7626" y="0"/>
                  </a:moveTo>
                  <a:cubicBezTo>
                    <a:pt x="6076" y="0"/>
                    <a:pt x="5027" y="1917"/>
                    <a:pt x="4512" y="3502"/>
                  </a:cubicBezTo>
                  <a:lnTo>
                    <a:pt x="554" y="14587"/>
                  </a:lnTo>
                  <a:cubicBezTo>
                    <a:pt x="1" y="16312"/>
                    <a:pt x="809" y="18184"/>
                    <a:pt x="2447" y="18928"/>
                  </a:cubicBezTo>
                  <a:cubicBezTo>
                    <a:pt x="2936" y="19151"/>
                    <a:pt x="3447" y="19257"/>
                    <a:pt x="3948" y="19257"/>
                  </a:cubicBezTo>
                  <a:cubicBezTo>
                    <a:pt x="5451" y="19257"/>
                    <a:pt x="6868" y="18312"/>
                    <a:pt x="7363" y="16780"/>
                  </a:cubicBezTo>
                  <a:lnTo>
                    <a:pt x="12660" y="5310"/>
                  </a:lnTo>
                  <a:cubicBezTo>
                    <a:pt x="13321" y="3267"/>
                    <a:pt x="10107" y="416"/>
                    <a:pt x="7979" y="33"/>
                  </a:cubicBezTo>
                  <a:cubicBezTo>
                    <a:pt x="7859" y="11"/>
                    <a:pt x="7741" y="0"/>
                    <a:pt x="7626" y="0"/>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5457395" y="3606917"/>
              <a:ext cx="1196023" cy="935898"/>
            </a:xfrm>
            <a:custGeom>
              <a:avLst/>
              <a:gdLst/>
              <a:ahLst/>
              <a:cxnLst/>
              <a:rect l="l" t="t" r="r" b="b"/>
              <a:pathLst>
                <a:path w="29408" h="23012" extrusionOk="0">
                  <a:moveTo>
                    <a:pt x="5346" y="1"/>
                  </a:moveTo>
                  <a:cubicBezTo>
                    <a:pt x="5277" y="1"/>
                    <a:pt x="5223" y="40"/>
                    <a:pt x="5192" y="103"/>
                  </a:cubicBezTo>
                  <a:lnTo>
                    <a:pt x="43" y="13763"/>
                  </a:lnTo>
                  <a:cubicBezTo>
                    <a:pt x="0" y="13849"/>
                    <a:pt x="43" y="13956"/>
                    <a:pt x="150" y="13976"/>
                  </a:cubicBezTo>
                  <a:lnTo>
                    <a:pt x="23982" y="22998"/>
                  </a:lnTo>
                  <a:cubicBezTo>
                    <a:pt x="24006" y="23008"/>
                    <a:pt x="24029" y="23012"/>
                    <a:pt x="24051" y="23012"/>
                  </a:cubicBezTo>
                  <a:cubicBezTo>
                    <a:pt x="24131" y="23012"/>
                    <a:pt x="24200" y="22959"/>
                    <a:pt x="24215" y="22893"/>
                  </a:cubicBezTo>
                  <a:lnTo>
                    <a:pt x="29387" y="9252"/>
                  </a:lnTo>
                  <a:cubicBezTo>
                    <a:pt x="29407" y="9167"/>
                    <a:pt x="29365" y="9062"/>
                    <a:pt x="29280" y="9019"/>
                  </a:cubicBezTo>
                  <a:lnTo>
                    <a:pt x="5427" y="18"/>
                  </a:lnTo>
                  <a:cubicBezTo>
                    <a:pt x="5399" y="6"/>
                    <a:pt x="5371" y="1"/>
                    <a:pt x="5346"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5947224" y="3596262"/>
              <a:ext cx="438829" cy="366193"/>
            </a:xfrm>
            <a:custGeom>
              <a:avLst/>
              <a:gdLst/>
              <a:ahLst/>
              <a:cxnLst/>
              <a:rect l="l" t="t" r="r" b="b"/>
              <a:pathLst>
                <a:path w="10790" h="9004" extrusionOk="0">
                  <a:moveTo>
                    <a:pt x="2639" y="748"/>
                  </a:moveTo>
                  <a:lnTo>
                    <a:pt x="9958" y="3536"/>
                  </a:lnTo>
                  <a:lnTo>
                    <a:pt x="8214" y="8195"/>
                  </a:lnTo>
                  <a:lnTo>
                    <a:pt x="873" y="5409"/>
                  </a:lnTo>
                  <a:lnTo>
                    <a:pt x="2639" y="748"/>
                  </a:lnTo>
                  <a:close/>
                  <a:moveTo>
                    <a:pt x="2570" y="0"/>
                  </a:moveTo>
                  <a:cubicBezTo>
                    <a:pt x="2485" y="0"/>
                    <a:pt x="2399" y="21"/>
                    <a:pt x="2320" y="67"/>
                  </a:cubicBezTo>
                  <a:cubicBezTo>
                    <a:pt x="2170" y="131"/>
                    <a:pt x="2043" y="259"/>
                    <a:pt x="2000" y="407"/>
                  </a:cubicBezTo>
                  <a:lnTo>
                    <a:pt x="65" y="5494"/>
                  </a:lnTo>
                  <a:cubicBezTo>
                    <a:pt x="0" y="5684"/>
                    <a:pt x="85" y="5897"/>
                    <a:pt x="278" y="5962"/>
                  </a:cubicBezTo>
                  <a:lnTo>
                    <a:pt x="8278" y="8983"/>
                  </a:lnTo>
                  <a:cubicBezTo>
                    <a:pt x="8321" y="9004"/>
                    <a:pt x="8363" y="9004"/>
                    <a:pt x="8406" y="9004"/>
                  </a:cubicBezTo>
                  <a:cubicBezTo>
                    <a:pt x="8469" y="9004"/>
                    <a:pt x="8512" y="9004"/>
                    <a:pt x="8554" y="8983"/>
                  </a:cubicBezTo>
                  <a:cubicBezTo>
                    <a:pt x="8661" y="8941"/>
                    <a:pt x="8724" y="8876"/>
                    <a:pt x="8746" y="8771"/>
                  </a:cubicBezTo>
                  <a:lnTo>
                    <a:pt x="10682" y="3684"/>
                  </a:lnTo>
                  <a:cubicBezTo>
                    <a:pt x="10789" y="3366"/>
                    <a:pt x="10639" y="3003"/>
                    <a:pt x="10321" y="2898"/>
                  </a:cubicBezTo>
                  <a:lnTo>
                    <a:pt x="2788" y="46"/>
                  </a:lnTo>
                  <a:cubicBezTo>
                    <a:pt x="2719" y="16"/>
                    <a:pt x="2644" y="0"/>
                    <a:pt x="2570" y="0"/>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5936813" y="3252803"/>
              <a:ext cx="337561" cy="446679"/>
            </a:xfrm>
            <a:custGeom>
              <a:avLst/>
              <a:gdLst/>
              <a:ahLst/>
              <a:cxnLst/>
              <a:rect l="l" t="t" r="r" b="b"/>
              <a:pathLst>
                <a:path w="8300" h="10983" extrusionOk="0">
                  <a:moveTo>
                    <a:pt x="1" y="0"/>
                  </a:moveTo>
                  <a:lnTo>
                    <a:pt x="1192" y="4001"/>
                  </a:lnTo>
                  <a:cubicBezTo>
                    <a:pt x="469" y="7703"/>
                    <a:pt x="1725" y="9725"/>
                    <a:pt x="2299" y="10491"/>
                  </a:cubicBezTo>
                  <a:cubicBezTo>
                    <a:pt x="2533" y="10811"/>
                    <a:pt x="2752" y="10906"/>
                    <a:pt x="2931" y="10906"/>
                  </a:cubicBezTo>
                  <a:cubicBezTo>
                    <a:pt x="3191" y="10906"/>
                    <a:pt x="3363" y="10704"/>
                    <a:pt x="3363" y="10704"/>
                  </a:cubicBezTo>
                  <a:cubicBezTo>
                    <a:pt x="3633" y="10912"/>
                    <a:pt x="3852" y="10982"/>
                    <a:pt x="4024" y="10982"/>
                  </a:cubicBezTo>
                  <a:cubicBezTo>
                    <a:pt x="4379" y="10982"/>
                    <a:pt x="4534" y="10682"/>
                    <a:pt x="4534" y="10682"/>
                  </a:cubicBezTo>
                  <a:cubicBezTo>
                    <a:pt x="4697" y="10766"/>
                    <a:pt x="4839" y="10799"/>
                    <a:pt x="4961" y="10799"/>
                  </a:cubicBezTo>
                  <a:cubicBezTo>
                    <a:pt x="5394" y="10799"/>
                    <a:pt x="5576" y="10384"/>
                    <a:pt x="5576" y="10384"/>
                  </a:cubicBezTo>
                  <a:cubicBezTo>
                    <a:pt x="5710" y="10470"/>
                    <a:pt x="5850" y="10506"/>
                    <a:pt x="5986" y="10506"/>
                  </a:cubicBezTo>
                  <a:cubicBezTo>
                    <a:pt x="6088" y="10506"/>
                    <a:pt x="6187" y="10486"/>
                    <a:pt x="6279" y="10449"/>
                  </a:cubicBezTo>
                  <a:cubicBezTo>
                    <a:pt x="6662" y="10321"/>
                    <a:pt x="6767" y="9811"/>
                    <a:pt x="6492" y="9491"/>
                  </a:cubicBezTo>
                  <a:cubicBezTo>
                    <a:pt x="5853" y="8747"/>
                    <a:pt x="4895" y="7107"/>
                    <a:pt x="5065" y="6129"/>
                  </a:cubicBezTo>
                  <a:cubicBezTo>
                    <a:pt x="5142" y="5590"/>
                    <a:pt x="5353" y="5443"/>
                    <a:pt x="5562" y="5443"/>
                  </a:cubicBezTo>
                  <a:cubicBezTo>
                    <a:pt x="5816" y="5443"/>
                    <a:pt x="6066" y="5660"/>
                    <a:pt x="6066" y="5660"/>
                  </a:cubicBezTo>
                  <a:lnTo>
                    <a:pt x="6960" y="6832"/>
                  </a:lnTo>
                  <a:cubicBezTo>
                    <a:pt x="7092" y="7001"/>
                    <a:pt x="7288" y="7088"/>
                    <a:pt x="7486" y="7088"/>
                  </a:cubicBezTo>
                  <a:cubicBezTo>
                    <a:pt x="7636" y="7088"/>
                    <a:pt x="7788" y="7038"/>
                    <a:pt x="7916" y="6937"/>
                  </a:cubicBezTo>
                  <a:cubicBezTo>
                    <a:pt x="8194" y="6724"/>
                    <a:pt x="8299" y="6256"/>
                    <a:pt x="8024" y="5788"/>
                  </a:cubicBezTo>
                  <a:lnTo>
                    <a:pt x="4406" y="1192"/>
                  </a:lnTo>
                  <a:lnTo>
                    <a:pt x="1" y="0"/>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5780233" y="2778551"/>
              <a:ext cx="388561" cy="638722"/>
            </a:xfrm>
            <a:custGeom>
              <a:avLst/>
              <a:gdLst/>
              <a:ahLst/>
              <a:cxnLst/>
              <a:rect l="l" t="t" r="r" b="b"/>
              <a:pathLst>
                <a:path w="9554" h="15705" extrusionOk="0">
                  <a:moveTo>
                    <a:pt x="7022" y="1"/>
                  </a:moveTo>
                  <a:lnTo>
                    <a:pt x="0" y="1320"/>
                  </a:lnTo>
                  <a:lnTo>
                    <a:pt x="3745" y="15704"/>
                  </a:lnTo>
                  <a:lnTo>
                    <a:pt x="9553" y="14407"/>
                  </a:lnTo>
                  <a:lnTo>
                    <a:pt x="7022" y="1"/>
                  </a:ln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6132395" y="3620623"/>
              <a:ext cx="31194" cy="54538"/>
            </a:xfrm>
            <a:custGeom>
              <a:avLst/>
              <a:gdLst/>
              <a:ahLst/>
              <a:cxnLst/>
              <a:rect l="l" t="t" r="r" b="b"/>
              <a:pathLst>
                <a:path w="767" h="1341" extrusionOk="0">
                  <a:moveTo>
                    <a:pt x="1" y="1"/>
                  </a:moveTo>
                  <a:cubicBezTo>
                    <a:pt x="150" y="681"/>
                    <a:pt x="746" y="1340"/>
                    <a:pt x="767" y="1340"/>
                  </a:cubicBezTo>
                  <a:cubicBezTo>
                    <a:pt x="767" y="1340"/>
                    <a:pt x="171" y="659"/>
                    <a:pt x="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6090017" y="3628879"/>
              <a:ext cx="31194" cy="54945"/>
            </a:xfrm>
            <a:custGeom>
              <a:avLst/>
              <a:gdLst/>
              <a:ahLst/>
              <a:cxnLst/>
              <a:rect l="l" t="t" r="r" b="b"/>
              <a:pathLst>
                <a:path w="767" h="1351" extrusionOk="0">
                  <a:moveTo>
                    <a:pt x="15" y="1"/>
                  </a:moveTo>
                  <a:cubicBezTo>
                    <a:pt x="12" y="1"/>
                    <a:pt x="8" y="3"/>
                    <a:pt x="1" y="10"/>
                  </a:cubicBezTo>
                  <a:cubicBezTo>
                    <a:pt x="171" y="691"/>
                    <a:pt x="767" y="1350"/>
                    <a:pt x="767" y="1350"/>
                  </a:cubicBezTo>
                  <a:cubicBezTo>
                    <a:pt x="767" y="1350"/>
                    <a:pt x="171" y="669"/>
                    <a:pt x="21" y="10"/>
                  </a:cubicBezTo>
                  <a:cubicBezTo>
                    <a:pt x="21" y="10"/>
                    <a:pt x="21" y="1"/>
                    <a:pt x="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6041579" y="3633556"/>
              <a:ext cx="31194" cy="54620"/>
            </a:xfrm>
            <a:custGeom>
              <a:avLst/>
              <a:gdLst/>
              <a:ahLst/>
              <a:cxnLst/>
              <a:rect l="l" t="t" r="r" b="b"/>
              <a:pathLst>
                <a:path w="767" h="1343" extrusionOk="0">
                  <a:moveTo>
                    <a:pt x="0" y="1"/>
                  </a:moveTo>
                  <a:lnTo>
                    <a:pt x="0" y="1"/>
                  </a:lnTo>
                  <a:cubicBezTo>
                    <a:pt x="148" y="682"/>
                    <a:pt x="744" y="1342"/>
                    <a:pt x="744" y="1342"/>
                  </a:cubicBezTo>
                  <a:lnTo>
                    <a:pt x="766" y="1342"/>
                  </a:lnTo>
                  <a:cubicBezTo>
                    <a:pt x="766" y="1320"/>
                    <a:pt x="170" y="661"/>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6032916" y="2024813"/>
              <a:ext cx="836867" cy="846424"/>
            </a:xfrm>
            <a:custGeom>
              <a:avLst/>
              <a:gdLst/>
              <a:ahLst/>
              <a:cxnLst/>
              <a:rect l="l" t="t" r="r" b="b"/>
              <a:pathLst>
                <a:path w="20577" h="20812" extrusionOk="0">
                  <a:moveTo>
                    <a:pt x="4043" y="1"/>
                  </a:moveTo>
                  <a:lnTo>
                    <a:pt x="617" y="2405"/>
                  </a:lnTo>
                  <a:cubicBezTo>
                    <a:pt x="0" y="6597"/>
                    <a:pt x="15321" y="20811"/>
                    <a:pt x="15321" y="20811"/>
                  </a:cubicBezTo>
                  <a:lnTo>
                    <a:pt x="20576" y="13682"/>
                  </a:lnTo>
                  <a:cubicBezTo>
                    <a:pt x="20576" y="13682"/>
                    <a:pt x="19470" y="12002"/>
                    <a:pt x="13639" y="6277"/>
                  </a:cubicBezTo>
                  <a:cubicBezTo>
                    <a:pt x="7554" y="277"/>
                    <a:pt x="4043" y="1"/>
                    <a:pt x="4043"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6249280" y="2075854"/>
              <a:ext cx="83943" cy="71010"/>
            </a:xfrm>
            <a:custGeom>
              <a:avLst/>
              <a:gdLst/>
              <a:ahLst/>
              <a:cxnLst/>
              <a:rect l="l" t="t" r="r" b="b"/>
              <a:pathLst>
                <a:path w="2064" h="1746" extrusionOk="0">
                  <a:moveTo>
                    <a:pt x="0" y="1"/>
                  </a:moveTo>
                  <a:lnTo>
                    <a:pt x="318" y="1745"/>
                  </a:lnTo>
                  <a:lnTo>
                    <a:pt x="2063" y="1470"/>
                  </a:lnTo>
                  <a:lnTo>
                    <a:pt x="1362" y="128"/>
                  </a:lnTo>
                  <a:lnTo>
                    <a:pt x="0" y="1"/>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6293367" y="1699453"/>
              <a:ext cx="880180" cy="534322"/>
            </a:xfrm>
            <a:custGeom>
              <a:avLst/>
              <a:gdLst/>
              <a:ahLst/>
              <a:cxnLst/>
              <a:rect l="l" t="t" r="r" b="b"/>
              <a:pathLst>
                <a:path w="21642" h="13138" extrusionOk="0">
                  <a:moveTo>
                    <a:pt x="19322" y="0"/>
                  </a:moveTo>
                  <a:cubicBezTo>
                    <a:pt x="13576" y="43"/>
                    <a:pt x="12364" y="4404"/>
                    <a:pt x="9321" y="8384"/>
                  </a:cubicBezTo>
                  <a:cubicBezTo>
                    <a:pt x="7641" y="10608"/>
                    <a:pt x="5766" y="11253"/>
                    <a:pt x="4156" y="11253"/>
                  </a:cubicBezTo>
                  <a:cubicBezTo>
                    <a:pt x="1932" y="11253"/>
                    <a:pt x="213" y="10022"/>
                    <a:pt x="213" y="10022"/>
                  </a:cubicBezTo>
                  <a:lnTo>
                    <a:pt x="1" y="10319"/>
                  </a:lnTo>
                  <a:cubicBezTo>
                    <a:pt x="1" y="10319"/>
                    <a:pt x="2830" y="13138"/>
                    <a:pt x="5758" y="13138"/>
                  </a:cubicBezTo>
                  <a:cubicBezTo>
                    <a:pt x="6948" y="13138"/>
                    <a:pt x="8154" y="12672"/>
                    <a:pt x="9193" y="11363"/>
                  </a:cubicBezTo>
                  <a:cubicBezTo>
                    <a:pt x="14771" y="4355"/>
                    <a:pt x="18567" y="3686"/>
                    <a:pt x="19812" y="3686"/>
                  </a:cubicBezTo>
                  <a:cubicBezTo>
                    <a:pt x="20106" y="3686"/>
                    <a:pt x="20258" y="3723"/>
                    <a:pt x="20258" y="3723"/>
                  </a:cubicBezTo>
                  <a:lnTo>
                    <a:pt x="21642" y="999"/>
                  </a:lnTo>
                  <a:lnTo>
                    <a:pt x="19322" y="0"/>
                  </a:lnTo>
                  <a:close/>
                </a:path>
              </a:pathLst>
            </a:custGeom>
            <a:solidFill>
              <a:srgbClr val="F9A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5929899" y="2122584"/>
              <a:ext cx="838656" cy="1233277"/>
            </a:xfrm>
            <a:custGeom>
              <a:avLst/>
              <a:gdLst/>
              <a:ahLst/>
              <a:cxnLst/>
              <a:rect l="l" t="t" r="r" b="b"/>
              <a:pathLst>
                <a:path w="20621" h="30324" extrusionOk="0">
                  <a:moveTo>
                    <a:pt x="3150" y="1"/>
                  </a:moveTo>
                  <a:cubicBezTo>
                    <a:pt x="1405" y="2023"/>
                    <a:pt x="0" y="4639"/>
                    <a:pt x="406" y="6151"/>
                  </a:cubicBezTo>
                  <a:cubicBezTo>
                    <a:pt x="724" y="7363"/>
                    <a:pt x="9428" y="18896"/>
                    <a:pt x="9428" y="18896"/>
                  </a:cubicBezTo>
                  <a:cubicBezTo>
                    <a:pt x="10364" y="28897"/>
                    <a:pt x="13173" y="30323"/>
                    <a:pt x="13173" y="30323"/>
                  </a:cubicBezTo>
                  <a:cubicBezTo>
                    <a:pt x="12044" y="23407"/>
                    <a:pt x="20620" y="24343"/>
                    <a:pt x="17662" y="15641"/>
                  </a:cubicBezTo>
                  <a:cubicBezTo>
                    <a:pt x="13258" y="2746"/>
                    <a:pt x="3150" y="1"/>
                    <a:pt x="3150" y="1"/>
                  </a:cubicBezTo>
                  <a:close/>
                </a:path>
              </a:pathLst>
            </a:custGeom>
            <a:solidFill>
              <a:srgbClr val="4651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6057969" y="2126936"/>
              <a:ext cx="446597" cy="345329"/>
            </a:xfrm>
            <a:custGeom>
              <a:avLst/>
              <a:gdLst/>
              <a:ahLst/>
              <a:cxnLst/>
              <a:rect l="l" t="t" r="r" b="b"/>
              <a:pathLst>
                <a:path w="10981" h="8491" extrusionOk="0">
                  <a:moveTo>
                    <a:pt x="1" y="1"/>
                  </a:moveTo>
                  <a:lnTo>
                    <a:pt x="1" y="21"/>
                  </a:lnTo>
                  <a:lnTo>
                    <a:pt x="128" y="3979"/>
                  </a:lnTo>
                  <a:lnTo>
                    <a:pt x="151" y="3979"/>
                  </a:lnTo>
                  <a:lnTo>
                    <a:pt x="3172" y="3193"/>
                  </a:lnTo>
                  <a:lnTo>
                    <a:pt x="3172" y="3193"/>
                  </a:lnTo>
                  <a:lnTo>
                    <a:pt x="3107" y="4873"/>
                  </a:lnTo>
                  <a:lnTo>
                    <a:pt x="10980" y="8490"/>
                  </a:lnTo>
                  <a:lnTo>
                    <a:pt x="10980" y="8470"/>
                  </a:lnTo>
                  <a:lnTo>
                    <a:pt x="3130" y="4852"/>
                  </a:lnTo>
                  <a:lnTo>
                    <a:pt x="3193" y="3170"/>
                  </a:lnTo>
                  <a:lnTo>
                    <a:pt x="3172" y="3170"/>
                  </a:lnTo>
                  <a:lnTo>
                    <a:pt x="151" y="3959"/>
                  </a:lnTo>
                  <a:lnTo>
                    <a:pt x="23" y="21"/>
                  </a:lnTo>
                  <a:cubicBezTo>
                    <a:pt x="23" y="1"/>
                    <a:pt x="23"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6147158" y="2558729"/>
              <a:ext cx="109890" cy="257116"/>
            </a:xfrm>
            <a:custGeom>
              <a:avLst/>
              <a:gdLst/>
              <a:ahLst/>
              <a:cxnLst/>
              <a:rect l="l" t="t" r="r" b="b"/>
              <a:pathLst>
                <a:path w="2702" h="6322" extrusionOk="0">
                  <a:moveTo>
                    <a:pt x="1212" y="1"/>
                  </a:moveTo>
                  <a:lnTo>
                    <a:pt x="0" y="2662"/>
                  </a:lnTo>
                  <a:lnTo>
                    <a:pt x="2702" y="6322"/>
                  </a:lnTo>
                  <a:lnTo>
                    <a:pt x="2702" y="6322"/>
                  </a:lnTo>
                  <a:lnTo>
                    <a:pt x="1212"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5937708" y="1837894"/>
              <a:ext cx="311614" cy="284731"/>
            </a:xfrm>
            <a:custGeom>
              <a:avLst/>
              <a:gdLst/>
              <a:ahLst/>
              <a:cxnLst/>
              <a:rect l="l" t="t" r="r" b="b"/>
              <a:pathLst>
                <a:path w="7662" h="7001" extrusionOk="0">
                  <a:moveTo>
                    <a:pt x="1" y="1"/>
                  </a:moveTo>
                  <a:lnTo>
                    <a:pt x="2980" y="7001"/>
                  </a:lnTo>
                  <a:lnTo>
                    <a:pt x="7661" y="5852"/>
                  </a:lnTo>
                  <a:lnTo>
                    <a:pt x="4660" y="299"/>
                  </a:lnTo>
                  <a:lnTo>
                    <a:pt x="1" y="1"/>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6027710" y="1857782"/>
              <a:ext cx="154099" cy="93500"/>
            </a:xfrm>
            <a:custGeom>
              <a:avLst/>
              <a:gdLst/>
              <a:ahLst/>
              <a:cxnLst/>
              <a:rect l="l" t="t" r="r" b="b"/>
              <a:pathLst>
                <a:path w="3789" h="2299" extrusionOk="0">
                  <a:moveTo>
                    <a:pt x="2554" y="0"/>
                  </a:moveTo>
                  <a:lnTo>
                    <a:pt x="1" y="576"/>
                  </a:lnTo>
                  <a:lnTo>
                    <a:pt x="3788" y="2298"/>
                  </a:lnTo>
                  <a:lnTo>
                    <a:pt x="2554" y="0"/>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5714429" y="1484716"/>
              <a:ext cx="539162" cy="406903"/>
            </a:xfrm>
            <a:custGeom>
              <a:avLst/>
              <a:gdLst/>
              <a:ahLst/>
              <a:cxnLst/>
              <a:rect l="l" t="t" r="r" b="b"/>
              <a:pathLst>
                <a:path w="13257" h="10005" extrusionOk="0">
                  <a:moveTo>
                    <a:pt x="5741" y="0"/>
                  </a:moveTo>
                  <a:cubicBezTo>
                    <a:pt x="4803" y="0"/>
                    <a:pt x="4172" y="429"/>
                    <a:pt x="4172" y="429"/>
                  </a:cubicBezTo>
                  <a:cubicBezTo>
                    <a:pt x="4064" y="492"/>
                    <a:pt x="3979" y="556"/>
                    <a:pt x="3874" y="642"/>
                  </a:cubicBezTo>
                  <a:cubicBezTo>
                    <a:pt x="1" y="3450"/>
                    <a:pt x="1831" y="9621"/>
                    <a:pt x="6618" y="10004"/>
                  </a:cubicBezTo>
                  <a:lnTo>
                    <a:pt x="8512" y="9982"/>
                  </a:lnTo>
                  <a:cubicBezTo>
                    <a:pt x="9724" y="9854"/>
                    <a:pt x="10896" y="9514"/>
                    <a:pt x="11662" y="8875"/>
                  </a:cubicBezTo>
                  <a:cubicBezTo>
                    <a:pt x="13257" y="7514"/>
                    <a:pt x="12513" y="5280"/>
                    <a:pt x="11342" y="4109"/>
                  </a:cubicBezTo>
                  <a:cubicBezTo>
                    <a:pt x="9151" y="1918"/>
                    <a:pt x="8300" y="1152"/>
                    <a:pt x="8300" y="1152"/>
                  </a:cubicBezTo>
                  <a:cubicBezTo>
                    <a:pt x="7365" y="254"/>
                    <a:pt x="6462" y="0"/>
                    <a:pt x="5741" y="0"/>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6107342" y="1591231"/>
              <a:ext cx="102163" cy="88295"/>
            </a:xfrm>
            <a:custGeom>
              <a:avLst/>
              <a:gdLst/>
              <a:ahLst/>
              <a:cxnLst/>
              <a:rect l="l" t="t" r="r" b="b"/>
              <a:pathLst>
                <a:path w="2512" h="2171" extrusionOk="0">
                  <a:moveTo>
                    <a:pt x="0" y="1"/>
                  </a:moveTo>
                  <a:lnTo>
                    <a:pt x="1575" y="2171"/>
                  </a:lnTo>
                  <a:lnTo>
                    <a:pt x="2384" y="1150"/>
                  </a:lnTo>
                  <a:cubicBezTo>
                    <a:pt x="2511" y="979"/>
                    <a:pt x="2384" y="789"/>
                    <a:pt x="2191" y="746"/>
                  </a:cubicBezTo>
                  <a:lnTo>
                    <a:pt x="0" y="1"/>
                  </a:ln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6038935" y="1603269"/>
              <a:ext cx="63730" cy="62062"/>
            </a:xfrm>
            <a:custGeom>
              <a:avLst/>
              <a:gdLst/>
              <a:ahLst/>
              <a:cxnLst/>
              <a:rect l="l" t="t" r="r" b="b"/>
              <a:pathLst>
                <a:path w="1567" h="1526" extrusionOk="0">
                  <a:moveTo>
                    <a:pt x="606" y="1"/>
                  </a:moveTo>
                  <a:cubicBezTo>
                    <a:pt x="582" y="1"/>
                    <a:pt x="558" y="1"/>
                    <a:pt x="533" y="2"/>
                  </a:cubicBezTo>
                  <a:cubicBezTo>
                    <a:pt x="533" y="2"/>
                    <a:pt x="1" y="939"/>
                    <a:pt x="426" y="1386"/>
                  </a:cubicBezTo>
                  <a:cubicBezTo>
                    <a:pt x="525" y="1485"/>
                    <a:pt x="621" y="1525"/>
                    <a:pt x="713" y="1525"/>
                  </a:cubicBezTo>
                  <a:cubicBezTo>
                    <a:pt x="1093" y="1525"/>
                    <a:pt x="1385" y="833"/>
                    <a:pt x="1385" y="833"/>
                  </a:cubicBezTo>
                  <a:cubicBezTo>
                    <a:pt x="1385" y="833"/>
                    <a:pt x="1566" y="1"/>
                    <a:pt x="60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6050242" y="1600788"/>
              <a:ext cx="70969" cy="49373"/>
            </a:xfrm>
            <a:custGeom>
              <a:avLst/>
              <a:gdLst/>
              <a:ahLst/>
              <a:cxnLst/>
              <a:rect l="l" t="t" r="r" b="b"/>
              <a:pathLst>
                <a:path w="1745" h="1214" extrusionOk="0">
                  <a:moveTo>
                    <a:pt x="851" y="1"/>
                  </a:moveTo>
                  <a:lnTo>
                    <a:pt x="0" y="43"/>
                  </a:lnTo>
                  <a:cubicBezTo>
                    <a:pt x="0" y="43"/>
                    <a:pt x="370" y="1214"/>
                    <a:pt x="1412" y="1214"/>
                  </a:cubicBezTo>
                  <a:cubicBezTo>
                    <a:pt x="1430" y="1214"/>
                    <a:pt x="1449" y="1213"/>
                    <a:pt x="1467" y="1213"/>
                  </a:cubicBezTo>
                  <a:lnTo>
                    <a:pt x="1745" y="872"/>
                  </a:lnTo>
                  <a:lnTo>
                    <a:pt x="851" y="1"/>
                  </a:ln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6049306" y="1595582"/>
              <a:ext cx="15617" cy="67553"/>
            </a:xfrm>
            <a:custGeom>
              <a:avLst/>
              <a:gdLst/>
              <a:ahLst/>
              <a:cxnLst/>
              <a:rect l="l" t="t" r="r" b="b"/>
              <a:pathLst>
                <a:path w="384" h="1661" extrusionOk="0">
                  <a:moveTo>
                    <a:pt x="341" y="1"/>
                  </a:moveTo>
                  <a:cubicBezTo>
                    <a:pt x="278" y="129"/>
                    <a:pt x="193" y="277"/>
                    <a:pt x="151" y="404"/>
                  </a:cubicBezTo>
                  <a:cubicBezTo>
                    <a:pt x="86" y="532"/>
                    <a:pt x="43" y="682"/>
                    <a:pt x="23" y="830"/>
                  </a:cubicBezTo>
                  <a:cubicBezTo>
                    <a:pt x="1" y="980"/>
                    <a:pt x="1" y="1128"/>
                    <a:pt x="43" y="1255"/>
                  </a:cubicBezTo>
                  <a:cubicBezTo>
                    <a:pt x="66" y="1341"/>
                    <a:pt x="86" y="1405"/>
                    <a:pt x="129" y="1468"/>
                  </a:cubicBezTo>
                  <a:cubicBezTo>
                    <a:pt x="108" y="1405"/>
                    <a:pt x="86" y="1341"/>
                    <a:pt x="66" y="1255"/>
                  </a:cubicBezTo>
                  <a:cubicBezTo>
                    <a:pt x="23" y="1128"/>
                    <a:pt x="23" y="980"/>
                    <a:pt x="66" y="830"/>
                  </a:cubicBezTo>
                  <a:cubicBezTo>
                    <a:pt x="86" y="682"/>
                    <a:pt x="129" y="554"/>
                    <a:pt x="171" y="404"/>
                  </a:cubicBezTo>
                  <a:cubicBezTo>
                    <a:pt x="236" y="277"/>
                    <a:pt x="299" y="149"/>
                    <a:pt x="384" y="21"/>
                  </a:cubicBezTo>
                  <a:cubicBezTo>
                    <a:pt x="384" y="21"/>
                    <a:pt x="384" y="1"/>
                    <a:pt x="364" y="1"/>
                  </a:cubicBezTo>
                  <a:close/>
                  <a:moveTo>
                    <a:pt x="129" y="1468"/>
                  </a:moveTo>
                  <a:cubicBezTo>
                    <a:pt x="151" y="1533"/>
                    <a:pt x="193" y="1596"/>
                    <a:pt x="256" y="1661"/>
                  </a:cubicBezTo>
                  <a:lnTo>
                    <a:pt x="256" y="1638"/>
                  </a:lnTo>
                  <a:cubicBezTo>
                    <a:pt x="214" y="1596"/>
                    <a:pt x="171" y="1533"/>
                    <a:pt x="129" y="146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6165297" y="1698193"/>
              <a:ext cx="21718" cy="19115"/>
            </a:xfrm>
            <a:custGeom>
              <a:avLst/>
              <a:gdLst/>
              <a:ahLst/>
              <a:cxnLst/>
              <a:rect l="l" t="t" r="r" b="b"/>
              <a:pathLst>
                <a:path w="534" h="470" extrusionOk="0">
                  <a:moveTo>
                    <a:pt x="261" y="1"/>
                  </a:moveTo>
                  <a:cubicBezTo>
                    <a:pt x="223" y="1"/>
                    <a:pt x="184" y="10"/>
                    <a:pt x="150" y="31"/>
                  </a:cubicBezTo>
                  <a:cubicBezTo>
                    <a:pt x="43" y="94"/>
                    <a:pt x="0" y="244"/>
                    <a:pt x="65" y="350"/>
                  </a:cubicBezTo>
                  <a:cubicBezTo>
                    <a:pt x="105" y="431"/>
                    <a:pt x="181" y="470"/>
                    <a:pt x="259" y="470"/>
                  </a:cubicBezTo>
                  <a:cubicBezTo>
                    <a:pt x="302" y="470"/>
                    <a:pt x="345" y="458"/>
                    <a:pt x="383" y="435"/>
                  </a:cubicBezTo>
                  <a:cubicBezTo>
                    <a:pt x="491" y="372"/>
                    <a:pt x="533" y="222"/>
                    <a:pt x="468" y="116"/>
                  </a:cubicBezTo>
                  <a:cubicBezTo>
                    <a:pt x="426" y="44"/>
                    <a:pt x="343" y="1"/>
                    <a:pt x="261"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5967966" y="1540312"/>
              <a:ext cx="51976" cy="92118"/>
            </a:xfrm>
            <a:custGeom>
              <a:avLst/>
              <a:gdLst/>
              <a:ahLst/>
              <a:cxnLst/>
              <a:rect l="l" t="t" r="r" b="b"/>
              <a:pathLst>
                <a:path w="1278" h="2265" extrusionOk="0">
                  <a:moveTo>
                    <a:pt x="760" y="1"/>
                  </a:moveTo>
                  <a:cubicBezTo>
                    <a:pt x="570" y="1"/>
                    <a:pt x="390" y="106"/>
                    <a:pt x="321" y="296"/>
                  </a:cubicBezTo>
                  <a:lnTo>
                    <a:pt x="86" y="1743"/>
                  </a:lnTo>
                  <a:cubicBezTo>
                    <a:pt x="1" y="1934"/>
                    <a:pt x="86" y="2146"/>
                    <a:pt x="278" y="2231"/>
                  </a:cubicBezTo>
                  <a:cubicBezTo>
                    <a:pt x="328" y="2254"/>
                    <a:pt x="382" y="2264"/>
                    <a:pt x="434" y="2264"/>
                  </a:cubicBezTo>
                  <a:cubicBezTo>
                    <a:pt x="582" y="2264"/>
                    <a:pt x="726" y="2181"/>
                    <a:pt x="789" y="2041"/>
                  </a:cubicBezTo>
                  <a:lnTo>
                    <a:pt x="1172" y="657"/>
                  </a:lnTo>
                  <a:cubicBezTo>
                    <a:pt x="1277" y="401"/>
                    <a:pt x="1150" y="126"/>
                    <a:pt x="894" y="18"/>
                  </a:cubicBezTo>
                  <a:cubicBezTo>
                    <a:pt x="850" y="6"/>
                    <a:pt x="804" y="1"/>
                    <a:pt x="760"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5646958" y="1462022"/>
              <a:ext cx="362614" cy="475392"/>
            </a:xfrm>
            <a:custGeom>
              <a:avLst/>
              <a:gdLst/>
              <a:ahLst/>
              <a:cxnLst/>
              <a:rect l="l" t="t" r="r" b="b"/>
              <a:pathLst>
                <a:path w="8916" h="11689" extrusionOk="0">
                  <a:moveTo>
                    <a:pt x="8639" y="1"/>
                  </a:moveTo>
                  <a:cubicBezTo>
                    <a:pt x="7513" y="1"/>
                    <a:pt x="3254" y="303"/>
                    <a:pt x="1745" y="4774"/>
                  </a:cubicBezTo>
                  <a:cubicBezTo>
                    <a:pt x="0" y="9966"/>
                    <a:pt x="8192" y="11689"/>
                    <a:pt x="8192" y="11689"/>
                  </a:cubicBezTo>
                  <a:lnTo>
                    <a:pt x="8341" y="9093"/>
                  </a:lnTo>
                  <a:lnTo>
                    <a:pt x="8021" y="7498"/>
                  </a:lnTo>
                  <a:cubicBezTo>
                    <a:pt x="8021" y="7498"/>
                    <a:pt x="7788" y="5433"/>
                    <a:pt x="5340" y="4476"/>
                  </a:cubicBezTo>
                  <a:cubicBezTo>
                    <a:pt x="5340" y="4476"/>
                    <a:pt x="7724" y="2051"/>
                    <a:pt x="8915" y="8"/>
                  </a:cubicBezTo>
                  <a:cubicBezTo>
                    <a:pt x="8915" y="8"/>
                    <a:pt x="8816" y="1"/>
                    <a:pt x="8639" y="1"/>
                  </a:cubicBezTo>
                  <a:close/>
                </a:path>
              </a:pathLst>
            </a:custGeom>
            <a:solidFill>
              <a:srgbClr val="1B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5873693" y="1746224"/>
              <a:ext cx="128111" cy="113795"/>
            </a:xfrm>
            <a:custGeom>
              <a:avLst/>
              <a:gdLst/>
              <a:ahLst/>
              <a:cxnLst/>
              <a:rect l="l" t="t" r="r" b="b"/>
              <a:pathLst>
                <a:path w="3150" h="2798" extrusionOk="0">
                  <a:moveTo>
                    <a:pt x="1581" y="1"/>
                  </a:moveTo>
                  <a:cubicBezTo>
                    <a:pt x="1268" y="1"/>
                    <a:pt x="950" y="104"/>
                    <a:pt x="681" y="318"/>
                  </a:cubicBezTo>
                  <a:cubicBezTo>
                    <a:pt x="85" y="808"/>
                    <a:pt x="0" y="1679"/>
                    <a:pt x="489" y="2275"/>
                  </a:cubicBezTo>
                  <a:cubicBezTo>
                    <a:pt x="770" y="2617"/>
                    <a:pt x="1176" y="2798"/>
                    <a:pt x="1584" y="2798"/>
                  </a:cubicBezTo>
                  <a:cubicBezTo>
                    <a:pt x="1887" y="2798"/>
                    <a:pt x="2192" y="2697"/>
                    <a:pt x="2446" y="2488"/>
                  </a:cubicBezTo>
                  <a:cubicBezTo>
                    <a:pt x="3042" y="1999"/>
                    <a:pt x="3149" y="1126"/>
                    <a:pt x="2659" y="510"/>
                  </a:cubicBezTo>
                  <a:cubicBezTo>
                    <a:pt x="2384" y="174"/>
                    <a:pt x="1986" y="1"/>
                    <a:pt x="1581" y="1"/>
                  </a:cubicBezTo>
                  <a:close/>
                </a:path>
              </a:pathLst>
            </a:custGeom>
            <a:solidFill>
              <a:srgbClr val="F1DA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5916966" y="1791164"/>
              <a:ext cx="55393" cy="11266"/>
            </a:xfrm>
            <a:custGeom>
              <a:avLst/>
              <a:gdLst/>
              <a:ahLst/>
              <a:cxnLst/>
              <a:rect l="l" t="t" r="r" b="b"/>
              <a:pathLst>
                <a:path w="1362" h="277" extrusionOk="0">
                  <a:moveTo>
                    <a:pt x="1340" y="1"/>
                  </a:moveTo>
                  <a:lnTo>
                    <a:pt x="0" y="256"/>
                  </a:lnTo>
                  <a:lnTo>
                    <a:pt x="0" y="277"/>
                  </a:lnTo>
                  <a:lnTo>
                    <a:pt x="1340" y="21"/>
                  </a:lnTo>
                  <a:cubicBezTo>
                    <a:pt x="1362" y="21"/>
                    <a:pt x="1362" y="1"/>
                    <a:pt x="13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EF76538C-AEEB-D44D-99D0-220A3C02A5AD}"/>
              </a:ext>
            </a:extLst>
          </p:cNvPr>
          <p:cNvSpPr>
            <a:spLocks noGrp="1"/>
          </p:cNvSpPr>
          <p:nvPr>
            <p:ph type="ctrTitle"/>
          </p:nvPr>
        </p:nvSpPr>
        <p:spPr>
          <a:xfrm>
            <a:off x="552204" y="86992"/>
            <a:ext cx="4640700" cy="2804100"/>
          </a:xfrm>
        </p:spPr>
        <p:txBody>
          <a:bodyPr/>
          <a:lstStyle/>
          <a:p>
            <a:r>
              <a:rPr lang="en-US" sz="4000" dirty="0">
                <a:solidFill>
                  <a:srgbClr val="FFFFFF"/>
                </a:solidFill>
              </a:rPr>
              <a:t>Nifty-50 Stock price Prediction</a:t>
            </a:r>
            <a:endParaRPr lang="en-US" sz="4000" dirty="0"/>
          </a:p>
        </p:txBody>
      </p:sp>
      <p:sp>
        <p:nvSpPr>
          <p:cNvPr id="64" name="Subtitle 2">
            <a:extLst>
              <a:ext uri="{FF2B5EF4-FFF2-40B4-BE49-F238E27FC236}">
                <a16:creationId xmlns:a16="http://schemas.microsoft.com/office/drawing/2014/main" id="{55098273-A5E8-CE4B-B4B0-6B2D9B88F30B}"/>
              </a:ext>
            </a:extLst>
          </p:cNvPr>
          <p:cNvSpPr>
            <a:spLocks noGrp="1"/>
          </p:cNvSpPr>
          <p:nvPr>
            <p:ph type="subTitle" idx="1"/>
          </p:nvPr>
        </p:nvSpPr>
        <p:spPr>
          <a:xfrm>
            <a:off x="540775" y="2454436"/>
            <a:ext cx="6915854" cy="3888650"/>
          </a:xfrm>
        </p:spPr>
        <p:txBody>
          <a:bodyPr>
            <a:normAutofit/>
          </a:bodyPr>
          <a:lstStyle/>
          <a:p>
            <a:r>
              <a:rPr lang="en-US" sz="1800" b="1" dirty="0">
                <a:solidFill>
                  <a:schemeClr val="tx1"/>
                </a:solidFill>
              </a:rPr>
              <a:t>Team Members-</a:t>
            </a:r>
          </a:p>
          <a:p>
            <a:endParaRPr lang="en-US" sz="100" b="1" dirty="0"/>
          </a:p>
          <a:p>
            <a:pPr marL="2628900" lvl="5" indent="-342900" algn="l">
              <a:lnSpc>
                <a:spcPct val="150000"/>
              </a:lnSpc>
              <a:buFont typeface="Arial" panose="020B0604020202020204" pitchFamily="34" charset="0"/>
              <a:buChar char="•"/>
            </a:pPr>
            <a:r>
              <a:rPr lang="en-US" sz="1400" b="1" dirty="0" err="1"/>
              <a:t>Aanchal</a:t>
            </a:r>
            <a:r>
              <a:rPr lang="en-US" sz="1400" b="1" dirty="0"/>
              <a:t> Singh</a:t>
            </a:r>
          </a:p>
          <a:p>
            <a:pPr marL="2628900" lvl="5" indent="-342900">
              <a:lnSpc>
                <a:spcPct val="150000"/>
              </a:lnSpc>
              <a:buFont typeface="Arial" panose="020B0604020202020204" pitchFamily="34" charset="0"/>
              <a:buChar char="•"/>
            </a:pPr>
            <a:r>
              <a:rPr lang="en-US" sz="1400" b="1" dirty="0"/>
              <a:t>Aditya </a:t>
            </a:r>
            <a:r>
              <a:rPr lang="en-US" sz="1400" b="1" dirty="0" err="1"/>
              <a:t>Malav</a:t>
            </a:r>
            <a:endParaRPr lang="en-US" sz="1400" b="1" dirty="0"/>
          </a:p>
          <a:p>
            <a:pPr marL="2628900" lvl="5" indent="-342900" algn="l">
              <a:lnSpc>
                <a:spcPct val="150000"/>
              </a:lnSpc>
              <a:buFont typeface="Arial" panose="020B0604020202020204" pitchFamily="34" charset="0"/>
              <a:buChar char="•"/>
            </a:pPr>
            <a:r>
              <a:rPr lang="en-US" sz="1400" b="1" dirty="0" err="1"/>
              <a:t>Ayush</a:t>
            </a:r>
            <a:r>
              <a:rPr lang="en-US" sz="1400" b="1" dirty="0"/>
              <a:t> </a:t>
            </a:r>
            <a:r>
              <a:rPr lang="en-US" sz="1400" b="1" dirty="0" err="1"/>
              <a:t>Khetan</a:t>
            </a:r>
            <a:endParaRPr lang="en-US" sz="1400" b="1" dirty="0"/>
          </a:p>
          <a:p>
            <a:pPr marL="2628900" lvl="5" indent="-342900" algn="l">
              <a:lnSpc>
                <a:spcPct val="150000"/>
              </a:lnSpc>
              <a:buFont typeface="Arial" panose="020B0604020202020204" pitchFamily="34" charset="0"/>
              <a:buChar char="•"/>
            </a:pPr>
            <a:r>
              <a:rPr lang="en-US" sz="1400" b="1" dirty="0"/>
              <a:t>Swapnil Pandey</a:t>
            </a:r>
          </a:p>
          <a:p>
            <a:pPr marL="2628900" lvl="5" indent="-342900" algn="l">
              <a:lnSpc>
                <a:spcPct val="150000"/>
              </a:lnSpc>
              <a:buFont typeface="Arial" panose="020B0604020202020204" pitchFamily="34" charset="0"/>
              <a:buChar char="•"/>
            </a:pPr>
            <a:endParaRPr lang="en-US" sz="1400" b="1" dirty="0"/>
          </a:p>
          <a:p>
            <a:pPr marL="1714500" lvl="3" indent="-342900" algn="l">
              <a:buFont typeface="Arial" panose="020B0604020202020204" pitchFamily="34" charset="0"/>
              <a:buChar char="•"/>
            </a:pPr>
            <a:endParaRPr lang="en-US" sz="1200" b="1" dirty="0"/>
          </a:p>
          <a:p>
            <a:pPr marL="342900" indent="-342900">
              <a:buFont typeface="Arial" panose="020B0604020202020204" pitchFamily="34" charset="0"/>
              <a:buChar char="•"/>
            </a:pPr>
            <a:endParaRPr lang="en-US" sz="1800" b="1" dirty="0"/>
          </a:p>
        </p:txBody>
      </p:sp>
      <p:grpSp>
        <p:nvGrpSpPr>
          <p:cNvPr id="65" name="Google Shape;2536;p63">
            <a:extLst>
              <a:ext uri="{FF2B5EF4-FFF2-40B4-BE49-F238E27FC236}">
                <a16:creationId xmlns:a16="http://schemas.microsoft.com/office/drawing/2014/main" id="{71216B38-1DE0-A14F-B614-2945D7FFD478}"/>
              </a:ext>
            </a:extLst>
          </p:cNvPr>
          <p:cNvGrpSpPr/>
          <p:nvPr/>
        </p:nvGrpSpPr>
        <p:grpSpPr>
          <a:xfrm>
            <a:off x="3288465" y="565443"/>
            <a:ext cx="405333" cy="368072"/>
            <a:chOff x="1000963" y="1591325"/>
            <a:chExt cx="377225" cy="376875"/>
          </a:xfrm>
        </p:grpSpPr>
        <p:sp>
          <p:nvSpPr>
            <p:cNvPr id="66" name="Google Shape;2537;p63">
              <a:extLst>
                <a:ext uri="{FF2B5EF4-FFF2-40B4-BE49-F238E27FC236}">
                  <a16:creationId xmlns:a16="http://schemas.microsoft.com/office/drawing/2014/main" id="{55EB93EC-D2E5-DE4B-AFFC-7D7228399008}"/>
                </a:ext>
              </a:extLst>
            </p:cNvPr>
            <p:cNvSpPr/>
            <p:nvPr/>
          </p:nvSpPr>
          <p:spPr>
            <a:xfrm>
              <a:off x="1000963" y="1729625"/>
              <a:ext cx="377225" cy="238575"/>
            </a:xfrm>
            <a:custGeom>
              <a:avLst/>
              <a:gdLst/>
              <a:ahLst/>
              <a:cxnLst/>
              <a:rect l="l" t="t" r="r" b="b"/>
              <a:pathLst>
                <a:path w="15089" h="9543" extrusionOk="0">
                  <a:moveTo>
                    <a:pt x="2423" y="7955"/>
                  </a:moveTo>
                  <a:lnTo>
                    <a:pt x="2423" y="8951"/>
                  </a:lnTo>
                  <a:lnTo>
                    <a:pt x="1360" y="8951"/>
                  </a:lnTo>
                  <a:lnTo>
                    <a:pt x="1360" y="7955"/>
                  </a:lnTo>
                  <a:close/>
                  <a:moveTo>
                    <a:pt x="5249" y="6070"/>
                  </a:moveTo>
                  <a:lnTo>
                    <a:pt x="5249" y="8951"/>
                  </a:lnTo>
                  <a:lnTo>
                    <a:pt x="4186" y="8951"/>
                  </a:lnTo>
                  <a:lnTo>
                    <a:pt x="4186" y="6070"/>
                  </a:lnTo>
                  <a:close/>
                  <a:moveTo>
                    <a:pt x="8076" y="4011"/>
                  </a:moveTo>
                  <a:lnTo>
                    <a:pt x="8076" y="8951"/>
                  </a:lnTo>
                  <a:lnTo>
                    <a:pt x="7013" y="8951"/>
                  </a:lnTo>
                  <a:lnTo>
                    <a:pt x="7013" y="4011"/>
                  </a:lnTo>
                  <a:close/>
                  <a:moveTo>
                    <a:pt x="10902" y="5896"/>
                  </a:moveTo>
                  <a:lnTo>
                    <a:pt x="10902" y="8951"/>
                  </a:lnTo>
                  <a:lnTo>
                    <a:pt x="9840" y="8951"/>
                  </a:lnTo>
                  <a:lnTo>
                    <a:pt x="9840" y="5896"/>
                  </a:lnTo>
                  <a:close/>
                  <a:moveTo>
                    <a:pt x="12370" y="0"/>
                  </a:moveTo>
                  <a:cubicBezTo>
                    <a:pt x="12208" y="0"/>
                    <a:pt x="12074" y="135"/>
                    <a:pt x="12074" y="297"/>
                  </a:cubicBezTo>
                  <a:lnTo>
                    <a:pt x="12074" y="8951"/>
                  </a:lnTo>
                  <a:lnTo>
                    <a:pt x="11495" y="8951"/>
                  </a:lnTo>
                  <a:lnTo>
                    <a:pt x="11495" y="5600"/>
                  </a:lnTo>
                  <a:cubicBezTo>
                    <a:pt x="11495" y="5438"/>
                    <a:pt x="11360" y="5304"/>
                    <a:pt x="11198" y="5304"/>
                  </a:cubicBezTo>
                  <a:lnTo>
                    <a:pt x="9543" y="5304"/>
                  </a:lnTo>
                  <a:cubicBezTo>
                    <a:pt x="9382" y="5304"/>
                    <a:pt x="9247" y="5438"/>
                    <a:pt x="9247" y="5600"/>
                  </a:cubicBezTo>
                  <a:lnTo>
                    <a:pt x="9247" y="8951"/>
                  </a:lnTo>
                  <a:lnTo>
                    <a:pt x="8655" y="8951"/>
                  </a:lnTo>
                  <a:lnTo>
                    <a:pt x="8655" y="3715"/>
                  </a:lnTo>
                  <a:cubicBezTo>
                    <a:pt x="8655" y="3554"/>
                    <a:pt x="8533" y="3419"/>
                    <a:pt x="8372" y="3419"/>
                  </a:cubicBezTo>
                  <a:lnTo>
                    <a:pt x="6717" y="3419"/>
                  </a:lnTo>
                  <a:cubicBezTo>
                    <a:pt x="6555" y="3419"/>
                    <a:pt x="6421" y="3554"/>
                    <a:pt x="6421" y="3715"/>
                  </a:cubicBezTo>
                  <a:lnTo>
                    <a:pt x="6421" y="8951"/>
                  </a:lnTo>
                  <a:lnTo>
                    <a:pt x="5829" y="8951"/>
                  </a:lnTo>
                  <a:lnTo>
                    <a:pt x="5829" y="5774"/>
                  </a:lnTo>
                  <a:cubicBezTo>
                    <a:pt x="5829" y="5613"/>
                    <a:pt x="5707" y="5478"/>
                    <a:pt x="5545" y="5478"/>
                  </a:cubicBezTo>
                  <a:lnTo>
                    <a:pt x="3890" y="5478"/>
                  </a:lnTo>
                  <a:cubicBezTo>
                    <a:pt x="3729" y="5478"/>
                    <a:pt x="3594" y="5613"/>
                    <a:pt x="3594" y="5774"/>
                  </a:cubicBezTo>
                  <a:lnTo>
                    <a:pt x="3594" y="8951"/>
                  </a:lnTo>
                  <a:lnTo>
                    <a:pt x="3002" y="8951"/>
                  </a:lnTo>
                  <a:lnTo>
                    <a:pt x="3002" y="7658"/>
                  </a:lnTo>
                  <a:cubicBezTo>
                    <a:pt x="3002" y="7497"/>
                    <a:pt x="2880" y="7362"/>
                    <a:pt x="2719" y="7362"/>
                  </a:cubicBezTo>
                  <a:lnTo>
                    <a:pt x="1064" y="7362"/>
                  </a:lnTo>
                  <a:cubicBezTo>
                    <a:pt x="902" y="7362"/>
                    <a:pt x="768" y="7497"/>
                    <a:pt x="768" y="7658"/>
                  </a:cubicBezTo>
                  <a:lnTo>
                    <a:pt x="768" y="8951"/>
                  </a:lnTo>
                  <a:lnTo>
                    <a:pt x="296" y="8951"/>
                  </a:lnTo>
                  <a:cubicBezTo>
                    <a:pt x="135" y="8951"/>
                    <a:pt x="0" y="9085"/>
                    <a:pt x="0" y="9247"/>
                  </a:cubicBezTo>
                  <a:cubicBezTo>
                    <a:pt x="0" y="9408"/>
                    <a:pt x="135" y="9543"/>
                    <a:pt x="296" y="9543"/>
                  </a:cubicBezTo>
                  <a:lnTo>
                    <a:pt x="14793" y="9543"/>
                  </a:lnTo>
                  <a:cubicBezTo>
                    <a:pt x="14954" y="9543"/>
                    <a:pt x="15089" y="9408"/>
                    <a:pt x="15089" y="9247"/>
                  </a:cubicBezTo>
                  <a:cubicBezTo>
                    <a:pt x="15089" y="9085"/>
                    <a:pt x="14954" y="8951"/>
                    <a:pt x="14793" y="8951"/>
                  </a:cubicBezTo>
                  <a:lnTo>
                    <a:pt x="14321" y="8951"/>
                  </a:lnTo>
                  <a:lnTo>
                    <a:pt x="14321" y="5936"/>
                  </a:lnTo>
                  <a:cubicBezTo>
                    <a:pt x="14321" y="5774"/>
                    <a:pt x="14186" y="5639"/>
                    <a:pt x="14025" y="5639"/>
                  </a:cubicBezTo>
                  <a:cubicBezTo>
                    <a:pt x="13863" y="5639"/>
                    <a:pt x="13729" y="5774"/>
                    <a:pt x="13729" y="5936"/>
                  </a:cubicBezTo>
                  <a:lnTo>
                    <a:pt x="13729" y="8951"/>
                  </a:lnTo>
                  <a:lnTo>
                    <a:pt x="12666" y="8951"/>
                  </a:lnTo>
                  <a:lnTo>
                    <a:pt x="12666" y="593"/>
                  </a:lnTo>
                  <a:lnTo>
                    <a:pt x="13729" y="593"/>
                  </a:lnTo>
                  <a:lnTo>
                    <a:pt x="13729" y="3554"/>
                  </a:lnTo>
                  <a:cubicBezTo>
                    <a:pt x="13729" y="3715"/>
                    <a:pt x="13863" y="3850"/>
                    <a:pt x="14025" y="3850"/>
                  </a:cubicBezTo>
                  <a:cubicBezTo>
                    <a:pt x="14186" y="3850"/>
                    <a:pt x="14321" y="3715"/>
                    <a:pt x="14321" y="3554"/>
                  </a:cubicBezTo>
                  <a:lnTo>
                    <a:pt x="14321" y="297"/>
                  </a:lnTo>
                  <a:cubicBezTo>
                    <a:pt x="14321" y="135"/>
                    <a:pt x="14186" y="0"/>
                    <a:pt x="140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538;p63">
              <a:extLst>
                <a:ext uri="{FF2B5EF4-FFF2-40B4-BE49-F238E27FC236}">
                  <a16:creationId xmlns:a16="http://schemas.microsoft.com/office/drawing/2014/main" id="{1E756C02-E61F-7A46-8444-32D5A37F9710}"/>
                </a:ext>
              </a:extLst>
            </p:cNvPr>
            <p:cNvSpPr/>
            <p:nvPr/>
          </p:nvSpPr>
          <p:spPr>
            <a:xfrm>
              <a:off x="1344163" y="1841650"/>
              <a:ext cx="14850" cy="14525"/>
            </a:xfrm>
            <a:custGeom>
              <a:avLst/>
              <a:gdLst/>
              <a:ahLst/>
              <a:cxnLst/>
              <a:rect l="l" t="t" r="r" b="b"/>
              <a:pathLst>
                <a:path w="594" h="581" extrusionOk="0">
                  <a:moveTo>
                    <a:pt x="297" y="1"/>
                  </a:moveTo>
                  <a:cubicBezTo>
                    <a:pt x="216" y="1"/>
                    <a:pt x="135" y="28"/>
                    <a:pt x="82" y="82"/>
                  </a:cubicBezTo>
                  <a:cubicBezTo>
                    <a:pt x="28" y="136"/>
                    <a:pt x="1" y="216"/>
                    <a:pt x="1" y="297"/>
                  </a:cubicBezTo>
                  <a:cubicBezTo>
                    <a:pt x="1" y="365"/>
                    <a:pt x="28" y="446"/>
                    <a:pt x="82" y="499"/>
                  </a:cubicBezTo>
                  <a:cubicBezTo>
                    <a:pt x="135" y="553"/>
                    <a:pt x="216" y="580"/>
                    <a:pt x="297" y="580"/>
                  </a:cubicBezTo>
                  <a:cubicBezTo>
                    <a:pt x="378" y="580"/>
                    <a:pt x="446" y="553"/>
                    <a:pt x="499" y="499"/>
                  </a:cubicBezTo>
                  <a:cubicBezTo>
                    <a:pt x="553" y="446"/>
                    <a:pt x="593" y="365"/>
                    <a:pt x="593" y="297"/>
                  </a:cubicBezTo>
                  <a:cubicBezTo>
                    <a:pt x="593" y="216"/>
                    <a:pt x="553" y="136"/>
                    <a:pt x="499" y="82"/>
                  </a:cubicBezTo>
                  <a:cubicBezTo>
                    <a:pt x="446"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539;p63">
              <a:extLst>
                <a:ext uri="{FF2B5EF4-FFF2-40B4-BE49-F238E27FC236}">
                  <a16:creationId xmlns:a16="http://schemas.microsoft.com/office/drawing/2014/main" id="{8DA1DFD4-9713-6746-8111-AFEB1DEB7D54}"/>
                </a:ext>
              </a:extLst>
            </p:cNvPr>
            <p:cNvSpPr/>
            <p:nvPr/>
          </p:nvSpPr>
          <p:spPr>
            <a:xfrm>
              <a:off x="1000963" y="1591325"/>
              <a:ext cx="138650" cy="138325"/>
            </a:xfrm>
            <a:custGeom>
              <a:avLst/>
              <a:gdLst/>
              <a:ahLst/>
              <a:cxnLst/>
              <a:rect l="l" t="t" r="r" b="b"/>
              <a:pathLst>
                <a:path w="5546" h="5533" extrusionOk="0">
                  <a:moveTo>
                    <a:pt x="2773" y="579"/>
                  </a:moveTo>
                  <a:cubicBezTo>
                    <a:pt x="3971" y="579"/>
                    <a:pt x="4953" y="1561"/>
                    <a:pt x="4953" y="2760"/>
                  </a:cubicBezTo>
                  <a:cubicBezTo>
                    <a:pt x="4953" y="3971"/>
                    <a:pt x="3971" y="4940"/>
                    <a:pt x="2773" y="4940"/>
                  </a:cubicBezTo>
                  <a:cubicBezTo>
                    <a:pt x="1575" y="4940"/>
                    <a:pt x="592" y="3971"/>
                    <a:pt x="592" y="2760"/>
                  </a:cubicBezTo>
                  <a:cubicBezTo>
                    <a:pt x="592" y="1561"/>
                    <a:pt x="1575" y="579"/>
                    <a:pt x="2773" y="579"/>
                  </a:cubicBezTo>
                  <a:close/>
                  <a:moveTo>
                    <a:pt x="2773" y="0"/>
                  </a:moveTo>
                  <a:cubicBezTo>
                    <a:pt x="1238" y="0"/>
                    <a:pt x="0" y="1238"/>
                    <a:pt x="0" y="2760"/>
                  </a:cubicBezTo>
                  <a:cubicBezTo>
                    <a:pt x="0" y="4294"/>
                    <a:pt x="1238" y="5532"/>
                    <a:pt x="2773" y="5532"/>
                  </a:cubicBezTo>
                  <a:cubicBezTo>
                    <a:pt x="4294" y="5532"/>
                    <a:pt x="5545" y="4294"/>
                    <a:pt x="5545" y="2760"/>
                  </a:cubicBezTo>
                  <a:cubicBezTo>
                    <a:pt x="5545" y="1238"/>
                    <a:pt x="4294" y="0"/>
                    <a:pt x="2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540;p63">
              <a:extLst>
                <a:ext uri="{FF2B5EF4-FFF2-40B4-BE49-F238E27FC236}">
                  <a16:creationId xmlns:a16="http://schemas.microsoft.com/office/drawing/2014/main" id="{5C5A9A5B-92DB-6847-A6E0-5AA8D5867602}"/>
                </a:ext>
              </a:extLst>
            </p:cNvPr>
            <p:cNvSpPr/>
            <p:nvPr/>
          </p:nvSpPr>
          <p:spPr>
            <a:xfrm>
              <a:off x="1048063" y="1620925"/>
              <a:ext cx="44125" cy="79425"/>
            </a:xfrm>
            <a:custGeom>
              <a:avLst/>
              <a:gdLst/>
              <a:ahLst/>
              <a:cxnLst/>
              <a:rect l="l" t="t" r="r" b="b"/>
              <a:pathLst>
                <a:path w="1765" h="3177" extrusionOk="0">
                  <a:moveTo>
                    <a:pt x="889" y="0"/>
                  </a:moveTo>
                  <a:cubicBezTo>
                    <a:pt x="727" y="0"/>
                    <a:pt x="593" y="122"/>
                    <a:pt x="593" y="284"/>
                  </a:cubicBezTo>
                  <a:cubicBezTo>
                    <a:pt x="257" y="404"/>
                    <a:pt x="0" y="700"/>
                    <a:pt x="0" y="1064"/>
                  </a:cubicBezTo>
                  <a:cubicBezTo>
                    <a:pt x="0" y="1522"/>
                    <a:pt x="404" y="1899"/>
                    <a:pt x="889" y="1899"/>
                  </a:cubicBezTo>
                  <a:cubicBezTo>
                    <a:pt x="1050" y="1899"/>
                    <a:pt x="1185" y="2006"/>
                    <a:pt x="1185" y="2127"/>
                  </a:cubicBezTo>
                  <a:cubicBezTo>
                    <a:pt x="1185" y="2262"/>
                    <a:pt x="1050" y="2369"/>
                    <a:pt x="889" y="2369"/>
                  </a:cubicBezTo>
                  <a:cubicBezTo>
                    <a:pt x="727" y="2369"/>
                    <a:pt x="593" y="2262"/>
                    <a:pt x="593" y="2127"/>
                  </a:cubicBezTo>
                  <a:cubicBezTo>
                    <a:pt x="593" y="1966"/>
                    <a:pt x="458" y="1845"/>
                    <a:pt x="296" y="1845"/>
                  </a:cubicBezTo>
                  <a:cubicBezTo>
                    <a:pt x="135" y="1845"/>
                    <a:pt x="0" y="1966"/>
                    <a:pt x="0" y="2127"/>
                  </a:cubicBezTo>
                  <a:cubicBezTo>
                    <a:pt x="0" y="2491"/>
                    <a:pt x="257" y="2800"/>
                    <a:pt x="593" y="2908"/>
                  </a:cubicBezTo>
                  <a:cubicBezTo>
                    <a:pt x="607" y="3069"/>
                    <a:pt x="727" y="3177"/>
                    <a:pt x="889" y="3177"/>
                  </a:cubicBezTo>
                  <a:cubicBezTo>
                    <a:pt x="1037" y="3177"/>
                    <a:pt x="1172" y="3069"/>
                    <a:pt x="1185" y="2908"/>
                  </a:cubicBezTo>
                  <a:cubicBezTo>
                    <a:pt x="1522" y="2800"/>
                    <a:pt x="1764" y="2491"/>
                    <a:pt x="1764" y="2127"/>
                  </a:cubicBezTo>
                  <a:cubicBezTo>
                    <a:pt x="1764" y="1669"/>
                    <a:pt x="1373" y="1307"/>
                    <a:pt x="889" y="1307"/>
                  </a:cubicBezTo>
                  <a:cubicBezTo>
                    <a:pt x="727" y="1307"/>
                    <a:pt x="593" y="1199"/>
                    <a:pt x="593" y="1064"/>
                  </a:cubicBezTo>
                  <a:cubicBezTo>
                    <a:pt x="593" y="930"/>
                    <a:pt x="727" y="822"/>
                    <a:pt x="889" y="822"/>
                  </a:cubicBezTo>
                  <a:cubicBezTo>
                    <a:pt x="1050" y="822"/>
                    <a:pt x="1185" y="930"/>
                    <a:pt x="1185" y="1064"/>
                  </a:cubicBezTo>
                  <a:cubicBezTo>
                    <a:pt x="1185" y="1226"/>
                    <a:pt x="1306" y="1360"/>
                    <a:pt x="1468" y="1360"/>
                  </a:cubicBezTo>
                  <a:cubicBezTo>
                    <a:pt x="1642" y="1360"/>
                    <a:pt x="1764" y="1226"/>
                    <a:pt x="1764" y="1064"/>
                  </a:cubicBezTo>
                  <a:cubicBezTo>
                    <a:pt x="1764" y="700"/>
                    <a:pt x="1522" y="404"/>
                    <a:pt x="1185" y="284"/>
                  </a:cubicBezTo>
                  <a:cubicBezTo>
                    <a:pt x="1185" y="122"/>
                    <a:pt x="1050" y="0"/>
                    <a:pt x="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541;p63">
              <a:extLst>
                <a:ext uri="{FF2B5EF4-FFF2-40B4-BE49-F238E27FC236}">
                  <a16:creationId xmlns:a16="http://schemas.microsoft.com/office/drawing/2014/main" id="{D7AC9D2F-5A85-9C4D-8309-3A33C714FEEE}"/>
                </a:ext>
              </a:extLst>
            </p:cNvPr>
            <p:cNvSpPr/>
            <p:nvPr/>
          </p:nvSpPr>
          <p:spPr>
            <a:xfrm>
              <a:off x="1000963" y="1867575"/>
              <a:ext cx="14825" cy="14850"/>
            </a:xfrm>
            <a:custGeom>
              <a:avLst/>
              <a:gdLst/>
              <a:ahLst/>
              <a:cxnLst/>
              <a:rect l="l" t="t" r="r" b="b"/>
              <a:pathLst>
                <a:path w="593" h="594" extrusionOk="0">
                  <a:moveTo>
                    <a:pt x="296" y="1"/>
                  </a:moveTo>
                  <a:cubicBezTo>
                    <a:pt x="215" y="1"/>
                    <a:pt x="149" y="41"/>
                    <a:pt x="95" y="95"/>
                  </a:cubicBezTo>
                  <a:cubicBezTo>
                    <a:pt x="27" y="148"/>
                    <a:pt x="0" y="216"/>
                    <a:pt x="0" y="297"/>
                  </a:cubicBezTo>
                  <a:cubicBezTo>
                    <a:pt x="0" y="378"/>
                    <a:pt x="27" y="459"/>
                    <a:pt x="95" y="512"/>
                  </a:cubicBezTo>
                  <a:cubicBezTo>
                    <a:pt x="149" y="566"/>
                    <a:pt x="215" y="593"/>
                    <a:pt x="296" y="593"/>
                  </a:cubicBezTo>
                  <a:cubicBezTo>
                    <a:pt x="377" y="593"/>
                    <a:pt x="445" y="566"/>
                    <a:pt x="499" y="512"/>
                  </a:cubicBezTo>
                  <a:cubicBezTo>
                    <a:pt x="565" y="459"/>
                    <a:pt x="592" y="378"/>
                    <a:pt x="592" y="297"/>
                  </a:cubicBezTo>
                  <a:cubicBezTo>
                    <a:pt x="592" y="216"/>
                    <a:pt x="565" y="148"/>
                    <a:pt x="499" y="95"/>
                  </a:cubicBezTo>
                  <a:cubicBezTo>
                    <a:pt x="445" y="41"/>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542;p63">
              <a:extLst>
                <a:ext uri="{FF2B5EF4-FFF2-40B4-BE49-F238E27FC236}">
                  <a16:creationId xmlns:a16="http://schemas.microsoft.com/office/drawing/2014/main" id="{24D3CD6C-3BE0-834E-ABE5-EEBE6BF55BDF}"/>
                </a:ext>
              </a:extLst>
            </p:cNvPr>
            <p:cNvSpPr/>
            <p:nvPr/>
          </p:nvSpPr>
          <p:spPr>
            <a:xfrm>
              <a:off x="1019113" y="1618900"/>
              <a:ext cx="359075" cy="244675"/>
            </a:xfrm>
            <a:custGeom>
              <a:avLst/>
              <a:gdLst/>
              <a:ahLst/>
              <a:cxnLst/>
              <a:rect l="l" t="t" r="r" b="b"/>
              <a:pathLst>
                <a:path w="14363" h="9787" extrusionOk="0">
                  <a:moveTo>
                    <a:pt x="13353" y="1"/>
                  </a:moveTo>
                  <a:cubicBezTo>
                    <a:pt x="13191" y="1"/>
                    <a:pt x="13057" y="135"/>
                    <a:pt x="13057" y="297"/>
                  </a:cubicBezTo>
                  <a:cubicBezTo>
                    <a:pt x="13057" y="445"/>
                    <a:pt x="13178" y="566"/>
                    <a:pt x="13326" y="593"/>
                  </a:cubicBezTo>
                  <a:lnTo>
                    <a:pt x="9719" y="4200"/>
                  </a:lnTo>
                  <a:lnTo>
                    <a:pt x="8777" y="3272"/>
                  </a:lnTo>
                  <a:cubicBezTo>
                    <a:pt x="8723" y="3211"/>
                    <a:pt x="8649" y="3181"/>
                    <a:pt x="8573" y="3181"/>
                  </a:cubicBezTo>
                  <a:cubicBezTo>
                    <a:pt x="8497" y="3181"/>
                    <a:pt x="8420" y="3211"/>
                    <a:pt x="8360" y="3272"/>
                  </a:cubicBezTo>
                  <a:lnTo>
                    <a:pt x="4564" y="7068"/>
                  </a:lnTo>
                  <a:lnTo>
                    <a:pt x="3649" y="6165"/>
                  </a:lnTo>
                  <a:cubicBezTo>
                    <a:pt x="3595" y="6105"/>
                    <a:pt x="3521" y="6075"/>
                    <a:pt x="3445" y="6075"/>
                  </a:cubicBezTo>
                  <a:cubicBezTo>
                    <a:pt x="3370" y="6075"/>
                    <a:pt x="3292" y="6105"/>
                    <a:pt x="3231" y="6165"/>
                  </a:cubicBezTo>
                  <a:lnTo>
                    <a:pt x="122" y="9275"/>
                  </a:lnTo>
                  <a:cubicBezTo>
                    <a:pt x="1" y="9395"/>
                    <a:pt x="1" y="9584"/>
                    <a:pt x="122" y="9692"/>
                  </a:cubicBezTo>
                  <a:cubicBezTo>
                    <a:pt x="176" y="9759"/>
                    <a:pt x="257" y="9786"/>
                    <a:pt x="324" y="9786"/>
                  </a:cubicBezTo>
                  <a:cubicBezTo>
                    <a:pt x="405" y="9786"/>
                    <a:pt x="485" y="9759"/>
                    <a:pt x="539" y="9692"/>
                  </a:cubicBezTo>
                  <a:lnTo>
                    <a:pt x="3447" y="6784"/>
                  </a:lnTo>
                  <a:lnTo>
                    <a:pt x="4349" y="7700"/>
                  </a:lnTo>
                  <a:cubicBezTo>
                    <a:pt x="4409" y="7753"/>
                    <a:pt x="4486" y="7780"/>
                    <a:pt x="4562" y="7780"/>
                  </a:cubicBezTo>
                  <a:cubicBezTo>
                    <a:pt x="4638" y="7780"/>
                    <a:pt x="4712" y="7753"/>
                    <a:pt x="4766" y="7700"/>
                  </a:cubicBezTo>
                  <a:lnTo>
                    <a:pt x="8575" y="3891"/>
                  </a:lnTo>
                  <a:lnTo>
                    <a:pt x="9503" y="4819"/>
                  </a:lnTo>
                  <a:cubicBezTo>
                    <a:pt x="9557" y="4873"/>
                    <a:pt x="9638" y="4914"/>
                    <a:pt x="9719" y="4914"/>
                  </a:cubicBezTo>
                  <a:cubicBezTo>
                    <a:pt x="9787" y="4914"/>
                    <a:pt x="9867" y="4873"/>
                    <a:pt x="9921" y="4819"/>
                  </a:cubicBezTo>
                  <a:lnTo>
                    <a:pt x="13771" y="984"/>
                  </a:lnTo>
                  <a:lnTo>
                    <a:pt x="13771" y="997"/>
                  </a:lnTo>
                  <a:cubicBezTo>
                    <a:pt x="13771" y="1172"/>
                    <a:pt x="13905" y="1293"/>
                    <a:pt x="14067" y="1293"/>
                  </a:cubicBezTo>
                  <a:cubicBezTo>
                    <a:pt x="14228" y="1293"/>
                    <a:pt x="14363" y="1172"/>
                    <a:pt x="14363" y="997"/>
                  </a:cubicBezTo>
                  <a:lnTo>
                    <a:pt x="14363" y="297"/>
                  </a:lnTo>
                  <a:cubicBezTo>
                    <a:pt x="14363" y="135"/>
                    <a:pt x="14228" y="1"/>
                    <a:pt x="140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543;p63">
              <a:extLst>
                <a:ext uri="{FF2B5EF4-FFF2-40B4-BE49-F238E27FC236}">
                  <a16:creationId xmlns:a16="http://schemas.microsoft.com/office/drawing/2014/main" id="{3872FD95-864D-F64F-90A9-25A902986B1E}"/>
                </a:ext>
              </a:extLst>
            </p:cNvPr>
            <p:cNvSpPr/>
            <p:nvPr/>
          </p:nvSpPr>
          <p:spPr>
            <a:xfrm>
              <a:off x="1022838" y="1750475"/>
              <a:ext cx="14825" cy="22575"/>
            </a:xfrm>
            <a:custGeom>
              <a:avLst/>
              <a:gdLst/>
              <a:ahLst/>
              <a:cxnLst/>
              <a:rect l="l" t="t" r="r" b="b"/>
              <a:pathLst>
                <a:path w="593" h="903" extrusionOk="0">
                  <a:moveTo>
                    <a:pt x="297" y="1"/>
                  </a:moveTo>
                  <a:cubicBezTo>
                    <a:pt x="135" y="1"/>
                    <a:pt x="0" y="136"/>
                    <a:pt x="0" y="297"/>
                  </a:cubicBezTo>
                  <a:lnTo>
                    <a:pt x="0" y="606"/>
                  </a:lnTo>
                  <a:cubicBezTo>
                    <a:pt x="0" y="782"/>
                    <a:pt x="135" y="902"/>
                    <a:pt x="297" y="902"/>
                  </a:cubicBezTo>
                  <a:cubicBezTo>
                    <a:pt x="458" y="902"/>
                    <a:pt x="593" y="782"/>
                    <a:pt x="593" y="606"/>
                  </a:cubicBezTo>
                  <a:lnTo>
                    <a:pt x="593" y="297"/>
                  </a:lnTo>
                  <a:cubicBezTo>
                    <a:pt x="593" y="136"/>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544;p63">
              <a:extLst>
                <a:ext uri="{FF2B5EF4-FFF2-40B4-BE49-F238E27FC236}">
                  <a16:creationId xmlns:a16="http://schemas.microsoft.com/office/drawing/2014/main" id="{EF66C838-D201-9849-A37B-A7542B92F446}"/>
                </a:ext>
              </a:extLst>
            </p:cNvPr>
            <p:cNvSpPr/>
            <p:nvPr/>
          </p:nvSpPr>
          <p:spPr>
            <a:xfrm>
              <a:off x="1022838" y="1786150"/>
              <a:ext cx="14825" cy="22550"/>
            </a:xfrm>
            <a:custGeom>
              <a:avLst/>
              <a:gdLst/>
              <a:ahLst/>
              <a:cxnLst/>
              <a:rect l="l" t="t" r="r" b="b"/>
              <a:pathLst>
                <a:path w="593" h="902" extrusionOk="0">
                  <a:moveTo>
                    <a:pt x="297" y="1"/>
                  </a:moveTo>
                  <a:cubicBezTo>
                    <a:pt x="135" y="1"/>
                    <a:pt x="0" y="135"/>
                    <a:pt x="0" y="297"/>
                  </a:cubicBezTo>
                  <a:lnTo>
                    <a:pt x="0" y="620"/>
                  </a:lnTo>
                  <a:cubicBezTo>
                    <a:pt x="0" y="781"/>
                    <a:pt x="135" y="902"/>
                    <a:pt x="297" y="902"/>
                  </a:cubicBezTo>
                  <a:cubicBezTo>
                    <a:pt x="458" y="902"/>
                    <a:pt x="593" y="781"/>
                    <a:pt x="593" y="620"/>
                  </a:cubicBezTo>
                  <a:lnTo>
                    <a:pt x="593" y="297"/>
                  </a:lnTo>
                  <a:cubicBezTo>
                    <a:pt x="593" y="135"/>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545;p63">
              <a:extLst>
                <a:ext uri="{FF2B5EF4-FFF2-40B4-BE49-F238E27FC236}">
                  <a16:creationId xmlns:a16="http://schemas.microsoft.com/office/drawing/2014/main" id="{B126C685-CCB2-5240-A338-5B9CB5684307}"/>
                </a:ext>
              </a:extLst>
            </p:cNvPr>
            <p:cNvSpPr/>
            <p:nvPr/>
          </p:nvSpPr>
          <p:spPr>
            <a:xfrm>
              <a:off x="1036613" y="1772350"/>
              <a:ext cx="22600" cy="14825"/>
            </a:xfrm>
            <a:custGeom>
              <a:avLst/>
              <a:gdLst/>
              <a:ahLst/>
              <a:cxnLst/>
              <a:rect l="l" t="t" r="r" b="b"/>
              <a:pathLst>
                <a:path w="904" h="593" extrusionOk="0">
                  <a:moveTo>
                    <a:pt x="297" y="0"/>
                  </a:moveTo>
                  <a:cubicBezTo>
                    <a:pt x="135" y="0"/>
                    <a:pt x="1" y="135"/>
                    <a:pt x="1" y="296"/>
                  </a:cubicBezTo>
                  <a:cubicBezTo>
                    <a:pt x="1" y="458"/>
                    <a:pt x="135" y="592"/>
                    <a:pt x="297" y="592"/>
                  </a:cubicBezTo>
                  <a:lnTo>
                    <a:pt x="607" y="592"/>
                  </a:lnTo>
                  <a:cubicBezTo>
                    <a:pt x="781" y="592"/>
                    <a:pt x="903" y="458"/>
                    <a:pt x="903" y="296"/>
                  </a:cubicBezTo>
                  <a:cubicBezTo>
                    <a:pt x="903" y="135"/>
                    <a:pt x="781" y="0"/>
                    <a:pt x="6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546;p63">
              <a:extLst>
                <a:ext uri="{FF2B5EF4-FFF2-40B4-BE49-F238E27FC236}">
                  <a16:creationId xmlns:a16="http://schemas.microsoft.com/office/drawing/2014/main" id="{9A1BB541-9E08-7D44-BA39-C6942D18E378}"/>
                </a:ext>
              </a:extLst>
            </p:cNvPr>
            <p:cNvSpPr/>
            <p:nvPr/>
          </p:nvSpPr>
          <p:spPr>
            <a:xfrm>
              <a:off x="1000963" y="1772350"/>
              <a:ext cx="22575" cy="14825"/>
            </a:xfrm>
            <a:custGeom>
              <a:avLst/>
              <a:gdLst/>
              <a:ahLst/>
              <a:cxnLst/>
              <a:rect l="l" t="t" r="r" b="b"/>
              <a:pathLst>
                <a:path w="903" h="593" extrusionOk="0">
                  <a:moveTo>
                    <a:pt x="296" y="0"/>
                  </a:moveTo>
                  <a:cubicBezTo>
                    <a:pt x="135" y="0"/>
                    <a:pt x="0" y="135"/>
                    <a:pt x="0" y="296"/>
                  </a:cubicBezTo>
                  <a:cubicBezTo>
                    <a:pt x="0" y="458"/>
                    <a:pt x="135" y="592"/>
                    <a:pt x="296" y="592"/>
                  </a:cubicBezTo>
                  <a:lnTo>
                    <a:pt x="606" y="592"/>
                  </a:lnTo>
                  <a:cubicBezTo>
                    <a:pt x="768" y="592"/>
                    <a:pt x="902" y="458"/>
                    <a:pt x="902" y="296"/>
                  </a:cubicBezTo>
                  <a:cubicBezTo>
                    <a:pt x="902" y="135"/>
                    <a:pt x="768" y="0"/>
                    <a:pt x="6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547;p63">
              <a:extLst>
                <a:ext uri="{FF2B5EF4-FFF2-40B4-BE49-F238E27FC236}">
                  <a16:creationId xmlns:a16="http://schemas.microsoft.com/office/drawing/2014/main" id="{F019CE88-3A7D-1747-B712-374290AFAE1B}"/>
                </a:ext>
              </a:extLst>
            </p:cNvPr>
            <p:cNvSpPr/>
            <p:nvPr/>
          </p:nvSpPr>
          <p:spPr>
            <a:xfrm>
              <a:off x="1203863" y="1591325"/>
              <a:ext cx="14825" cy="22575"/>
            </a:xfrm>
            <a:custGeom>
              <a:avLst/>
              <a:gdLst/>
              <a:ahLst/>
              <a:cxnLst/>
              <a:rect l="l" t="t" r="r" b="b"/>
              <a:pathLst>
                <a:path w="593" h="903" extrusionOk="0">
                  <a:moveTo>
                    <a:pt x="297" y="0"/>
                  </a:moveTo>
                  <a:cubicBezTo>
                    <a:pt x="135" y="0"/>
                    <a:pt x="1" y="122"/>
                    <a:pt x="1" y="283"/>
                  </a:cubicBezTo>
                  <a:lnTo>
                    <a:pt x="1" y="606"/>
                  </a:lnTo>
                  <a:cubicBezTo>
                    <a:pt x="1" y="768"/>
                    <a:pt x="135" y="902"/>
                    <a:pt x="297" y="902"/>
                  </a:cubicBezTo>
                  <a:cubicBezTo>
                    <a:pt x="458" y="902"/>
                    <a:pt x="593" y="768"/>
                    <a:pt x="593" y="606"/>
                  </a:cubicBezTo>
                  <a:lnTo>
                    <a:pt x="593" y="283"/>
                  </a:lnTo>
                  <a:cubicBezTo>
                    <a:pt x="593" y="122"/>
                    <a:pt x="45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548;p63">
              <a:extLst>
                <a:ext uri="{FF2B5EF4-FFF2-40B4-BE49-F238E27FC236}">
                  <a16:creationId xmlns:a16="http://schemas.microsoft.com/office/drawing/2014/main" id="{93A05E0F-C499-F648-AA1B-EEE59103E8EA}"/>
                </a:ext>
              </a:extLst>
            </p:cNvPr>
            <p:cNvSpPr/>
            <p:nvPr/>
          </p:nvSpPr>
          <p:spPr>
            <a:xfrm>
              <a:off x="1203863" y="1626975"/>
              <a:ext cx="14825" cy="22600"/>
            </a:xfrm>
            <a:custGeom>
              <a:avLst/>
              <a:gdLst/>
              <a:ahLst/>
              <a:cxnLst/>
              <a:rect l="l" t="t" r="r" b="b"/>
              <a:pathLst>
                <a:path w="593" h="904" extrusionOk="0">
                  <a:moveTo>
                    <a:pt x="297" y="1"/>
                  </a:moveTo>
                  <a:cubicBezTo>
                    <a:pt x="135" y="1"/>
                    <a:pt x="1" y="135"/>
                    <a:pt x="1" y="297"/>
                  </a:cubicBezTo>
                  <a:lnTo>
                    <a:pt x="1" y="607"/>
                  </a:lnTo>
                  <a:cubicBezTo>
                    <a:pt x="1" y="768"/>
                    <a:pt x="135" y="903"/>
                    <a:pt x="297" y="903"/>
                  </a:cubicBezTo>
                  <a:cubicBezTo>
                    <a:pt x="458" y="903"/>
                    <a:pt x="593" y="768"/>
                    <a:pt x="593" y="607"/>
                  </a:cubicBezTo>
                  <a:lnTo>
                    <a:pt x="593" y="297"/>
                  </a:lnTo>
                  <a:cubicBezTo>
                    <a:pt x="593" y="135"/>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549;p63">
              <a:extLst>
                <a:ext uri="{FF2B5EF4-FFF2-40B4-BE49-F238E27FC236}">
                  <a16:creationId xmlns:a16="http://schemas.microsoft.com/office/drawing/2014/main" id="{913727F6-6A4B-D549-AF16-607845277054}"/>
                </a:ext>
              </a:extLst>
            </p:cNvPr>
            <p:cNvSpPr/>
            <p:nvPr/>
          </p:nvSpPr>
          <p:spPr>
            <a:xfrm>
              <a:off x="1218013" y="1612850"/>
              <a:ext cx="22550" cy="14825"/>
            </a:xfrm>
            <a:custGeom>
              <a:avLst/>
              <a:gdLst/>
              <a:ahLst/>
              <a:cxnLst/>
              <a:rect l="l" t="t" r="r" b="b"/>
              <a:pathLst>
                <a:path w="902" h="593" extrusionOk="0">
                  <a:moveTo>
                    <a:pt x="296" y="0"/>
                  </a:moveTo>
                  <a:cubicBezTo>
                    <a:pt x="121" y="0"/>
                    <a:pt x="0" y="135"/>
                    <a:pt x="0" y="297"/>
                  </a:cubicBezTo>
                  <a:cubicBezTo>
                    <a:pt x="0" y="458"/>
                    <a:pt x="121" y="593"/>
                    <a:pt x="296" y="593"/>
                  </a:cubicBezTo>
                  <a:lnTo>
                    <a:pt x="605" y="593"/>
                  </a:lnTo>
                  <a:cubicBezTo>
                    <a:pt x="767" y="593"/>
                    <a:pt x="901" y="458"/>
                    <a:pt x="901" y="297"/>
                  </a:cubicBezTo>
                  <a:cubicBezTo>
                    <a:pt x="901" y="135"/>
                    <a:pt x="767" y="0"/>
                    <a:pt x="6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550;p63">
              <a:extLst>
                <a:ext uri="{FF2B5EF4-FFF2-40B4-BE49-F238E27FC236}">
                  <a16:creationId xmlns:a16="http://schemas.microsoft.com/office/drawing/2014/main" id="{C2550F1D-77B0-A449-87EE-9E49EFE069B4}"/>
                </a:ext>
              </a:extLst>
            </p:cNvPr>
            <p:cNvSpPr/>
            <p:nvPr/>
          </p:nvSpPr>
          <p:spPr>
            <a:xfrm>
              <a:off x="1181988" y="1612850"/>
              <a:ext cx="22900" cy="14825"/>
            </a:xfrm>
            <a:custGeom>
              <a:avLst/>
              <a:gdLst/>
              <a:ahLst/>
              <a:cxnLst/>
              <a:rect l="l" t="t" r="r" b="b"/>
              <a:pathLst>
                <a:path w="916" h="593" extrusionOk="0">
                  <a:moveTo>
                    <a:pt x="296" y="0"/>
                  </a:moveTo>
                  <a:cubicBezTo>
                    <a:pt x="135" y="0"/>
                    <a:pt x="0" y="135"/>
                    <a:pt x="0" y="297"/>
                  </a:cubicBezTo>
                  <a:cubicBezTo>
                    <a:pt x="0" y="458"/>
                    <a:pt x="135" y="593"/>
                    <a:pt x="296" y="593"/>
                  </a:cubicBezTo>
                  <a:lnTo>
                    <a:pt x="619" y="593"/>
                  </a:lnTo>
                  <a:cubicBezTo>
                    <a:pt x="781" y="593"/>
                    <a:pt x="916" y="458"/>
                    <a:pt x="916" y="297"/>
                  </a:cubicBezTo>
                  <a:cubicBezTo>
                    <a:pt x="916" y="135"/>
                    <a:pt x="781" y="0"/>
                    <a:pt x="6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5233B-87F7-462D-ADA5-3F06CD4C7B05}"/>
              </a:ext>
            </a:extLst>
          </p:cNvPr>
          <p:cNvSpPr>
            <a:spLocks noGrp="1"/>
          </p:cNvSpPr>
          <p:nvPr>
            <p:ph type="title"/>
          </p:nvPr>
        </p:nvSpPr>
        <p:spPr>
          <a:xfrm>
            <a:off x="620763" y="0"/>
            <a:ext cx="7704000" cy="572700"/>
          </a:xfrm>
        </p:spPr>
        <p:txBody>
          <a:bodyPr/>
          <a:lstStyle/>
          <a:p>
            <a:r>
              <a:rPr lang="en-IN" dirty="0"/>
              <a:t>Price change over years</a:t>
            </a:r>
            <a:br>
              <a:rPr lang="en-IN" dirty="0"/>
            </a:br>
            <a:endParaRPr lang="en-IN" dirty="0"/>
          </a:p>
        </p:txBody>
      </p:sp>
      <p:graphicFrame>
        <p:nvGraphicFramePr>
          <p:cNvPr id="3" name="Chart 2">
            <a:extLst>
              <a:ext uri="{FF2B5EF4-FFF2-40B4-BE49-F238E27FC236}">
                <a16:creationId xmlns:a16="http://schemas.microsoft.com/office/drawing/2014/main" id="{B50718CF-18E2-46BA-8DEC-5E619E0A7950}"/>
              </a:ext>
            </a:extLst>
          </p:cNvPr>
          <p:cNvGraphicFramePr>
            <a:graphicFrameLocks/>
          </p:cNvGraphicFramePr>
          <p:nvPr>
            <p:extLst>
              <p:ext uri="{D42A27DB-BD31-4B8C-83A1-F6EECF244321}">
                <p14:modId xmlns:p14="http://schemas.microsoft.com/office/powerpoint/2010/main" val="2462584015"/>
              </p:ext>
            </p:extLst>
          </p:nvPr>
        </p:nvGraphicFramePr>
        <p:xfrm>
          <a:off x="720000" y="680484"/>
          <a:ext cx="7098474" cy="3005469"/>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9426D2DC-3087-4DD4-A69B-B8B9958B931B}"/>
              </a:ext>
            </a:extLst>
          </p:cNvPr>
          <p:cNvSpPr txBox="1"/>
          <p:nvPr/>
        </p:nvSpPr>
        <p:spPr>
          <a:xfrm>
            <a:off x="819237" y="3983665"/>
            <a:ext cx="7778958" cy="523220"/>
          </a:xfrm>
          <a:prstGeom prst="rect">
            <a:avLst/>
          </a:prstGeom>
          <a:noFill/>
        </p:spPr>
        <p:txBody>
          <a:bodyPr wrap="square" rtlCol="0">
            <a:spAutoFit/>
          </a:bodyPr>
          <a:lstStyle/>
          <a:p>
            <a:r>
              <a:rPr lang="en-US" dirty="0">
                <a:solidFill>
                  <a:schemeClr val="tx1"/>
                </a:solidFill>
              </a:rPr>
              <a:t>This shows price is increasing and volume is decreases which tells us if we control the turnover then price will rise up </a:t>
            </a:r>
            <a:r>
              <a:rPr lang="en-US" dirty="0" err="1">
                <a:solidFill>
                  <a:schemeClr val="tx1"/>
                </a:solidFill>
              </a:rPr>
              <a:t>i.e</a:t>
            </a:r>
            <a:r>
              <a:rPr lang="en-US" dirty="0">
                <a:solidFill>
                  <a:schemeClr val="tx1"/>
                </a:solidFill>
              </a:rPr>
              <a:t> supply and demand are </a:t>
            </a:r>
            <a:r>
              <a:rPr lang="en-US" dirty="0" err="1">
                <a:solidFill>
                  <a:schemeClr val="tx1"/>
                </a:solidFill>
              </a:rPr>
              <a:t>inversly</a:t>
            </a:r>
            <a:r>
              <a:rPr lang="en-US" dirty="0">
                <a:solidFill>
                  <a:schemeClr val="tx1"/>
                </a:solidFill>
              </a:rPr>
              <a:t> </a:t>
            </a:r>
            <a:r>
              <a:rPr lang="en-US" dirty="0" err="1">
                <a:solidFill>
                  <a:schemeClr val="tx1"/>
                </a:solidFill>
              </a:rPr>
              <a:t>propotional</a:t>
            </a:r>
            <a:r>
              <a:rPr lang="en-US" dirty="0">
                <a:solidFill>
                  <a:schemeClr val="tx1"/>
                </a:solidFill>
              </a:rPr>
              <a:t> to each other</a:t>
            </a:r>
            <a:endParaRPr lang="en-IN" dirty="0">
              <a:solidFill>
                <a:schemeClr val="tx1"/>
              </a:solidFill>
            </a:endParaRPr>
          </a:p>
        </p:txBody>
      </p:sp>
    </p:spTree>
    <p:extLst>
      <p:ext uri="{BB962C8B-B14F-4D97-AF65-F5344CB8AC3E}">
        <p14:creationId xmlns:p14="http://schemas.microsoft.com/office/powerpoint/2010/main" val="4257788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a:extLst>
              <a:ext uri="{FF2B5EF4-FFF2-40B4-BE49-F238E27FC236}">
                <a16:creationId xmlns:a16="http://schemas.microsoft.com/office/drawing/2014/main" id="{E781F2A7-9845-4360-99CE-5B226E1C5144}"/>
              </a:ext>
            </a:extLst>
          </p:cNvPr>
          <p:cNvGraphicFramePr>
            <a:graphicFrameLocks noChangeAspect="1"/>
          </p:cNvGraphicFramePr>
          <p:nvPr>
            <p:extLst>
              <p:ext uri="{D42A27DB-BD31-4B8C-83A1-F6EECF244321}">
                <p14:modId xmlns:p14="http://schemas.microsoft.com/office/powerpoint/2010/main" val="3776137649"/>
              </p:ext>
            </p:extLst>
          </p:nvPr>
        </p:nvGraphicFramePr>
        <p:xfrm>
          <a:off x="0" y="0"/>
          <a:ext cx="9144000" cy="5143500"/>
        </p:xfrm>
        <a:graphic>
          <a:graphicData uri="http://schemas.openxmlformats.org/presentationml/2006/ole">
            <mc:AlternateContent xmlns:mc="http://schemas.openxmlformats.org/markup-compatibility/2006">
              <mc:Choice xmlns:v="urn:schemas-microsoft-com:vml" Requires="v">
                <p:oleObj spid="_x0000_s2054" name="Worksheet" r:id="rId3" imgW="15857397" imgH="5859646" progId="Excel.Sheet.12">
                  <p:embed/>
                </p:oleObj>
              </mc:Choice>
              <mc:Fallback>
                <p:oleObj name="Worksheet" r:id="rId3" imgW="15857397" imgH="5859646" progId="Excel.Sheet.12">
                  <p:embed/>
                  <p:pic>
                    <p:nvPicPr>
                      <p:cNvPr id="0" name=""/>
                      <p:cNvPicPr/>
                      <p:nvPr/>
                    </p:nvPicPr>
                    <p:blipFill>
                      <a:blip r:embed="rId4"/>
                      <a:stretch>
                        <a:fillRect/>
                      </a:stretch>
                    </p:blipFill>
                    <p:spPr>
                      <a:xfrm>
                        <a:off x="0" y="0"/>
                        <a:ext cx="9144000" cy="5143500"/>
                      </a:xfrm>
                      <a:prstGeom prst="rect">
                        <a:avLst/>
                      </a:prstGeom>
                    </p:spPr>
                  </p:pic>
                </p:oleObj>
              </mc:Fallback>
            </mc:AlternateContent>
          </a:graphicData>
        </a:graphic>
      </p:graphicFrame>
    </p:spTree>
    <p:extLst>
      <p:ext uri="{BB962C8B-B14F-4D97-AF65-F5344CB8AC3E}">
        <p14:creationId xmlns:p14="http://schemas.microsoft.com/office/powerpoint/2010/main" val="2003954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63"/>
        <p:cNvGrpSpPr/>
        <p:nvPr/>
      </p:nvGrpSpPr>
      <p:grpSpPr>
        <a:xfrm>
          <a:off x="0" y="0"/>
          <a:ext cx="0" cy="0"/>
          <a:chOff x="0" y="0"/>
          <a:chExt cx="0" cy="0"/>
        </a:xfrm>
      </p:grpSpPr>
      <p:sp>
        <p:nvSpPr>
          <p:cNvPr id="98" name="Title 1">
            <a:extLst>
              <a:ext uri="{FF2B5EF4-FFF2-40B4-BE49-F238E27FC236}">
                <a16:creationId xmlns:a16="http://schemas.microsoft.com/office/drawing/2014/main" id="{DE03E870-5BB8-6A4D-8225-8DEE229AC97A}"/>
              </a:ext>
            </a:extLst>
          </p:cNvPr>
          <p:cNvSpPr txBox="1">
            <a:spLocks/>
          </p:cNvSpPr>
          <p:nvPr/>
        </p:nvSpPr>
        <p:spPr>
          <a:xfrm>
            <a:off x="364066" y="126999"/>
            <a:ext cx="8415867" cy="1430867"/>
          </a:xfrm>
          <a:prstGeom prst="rect">
            <a:avLst/>
          </a:prstGeom>
          <a:noFill/>
          <a:ln>
            <a:noFill/>
          </a:ln>
        </p:spPr>
        <p:txBody>
          <a:bodyPr spcFirstLastPara="1" wrap="square" lIns="91425" tIns="91425" rIns="91425" bIns="91425" anchor="t" anchorCtr="0">
            <a:normAutofit fontScale="85000" lnSpcReduction="20000"/>
          </a:bodyPr>
          <a:lstStyle>
            <a:defPPr marR="0" lvl="0" algn="l" rtl="0">
              <a:lnSpc>
                <a:spcPct val="100000"/>
              </a:lnSpc>
              <a:spcBef>
                <a:spcPts val="0"/>
              </a:spcBef>
              <a:spcAft>
                <a:spcPts val="0"/>
              </a:spcAft>
            </a:defPPr>
            <a:lvl1pPr marR="0" lvl="0"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1pPr>
            <a:lvl2pPr marR="0" lvl="1"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2pPr>
            <a:lvl3pPr marR="0" lvl="2"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3pPr>
            <a:lvl4pPr marR="0" lvl="3"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4pPr>
            <a:lvl5pPr marR="0" lvl="4"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5pPr>
            <a:lvl6pPr marR="0" lvl="5"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6pPr>
            <a:lvl7pPr marR="0" lvl="6"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7pPr>
            <a:lvl8pPr marR="0" lvl="7"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8pPr>
            <a:lvl9pPr marR="0" lvl="8"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9pPr>
          </a:lstStyle>
          <a:p>
            <a:r>
              <a:rPr lang="en-IN" sz="3600" dirty="0"/>
              <a:t>LSTM MODEL </a:t>
            </a:r>
          </a:p>
          <a:p>
            <a:r>
              <a:rPr lang="en-IN" sz="3600" dirty="0"/>
              <a:t>(LONG SHORT TERM MEMORY)</a:t>
            </a:r>
          </a:p>
        </p:txBody>
      </p:sp>
      <p:sp>
        <p:nvSpPr>
          <p:cNvPr id="101" name="Content Placeholder 2">
            <a:extLst>
              <a:ext uri="{FF2B5EF4-FFF2-40B4-BE49-F238E27FC236}">
                <a16:creationId xmlns:a16="http://schemas.microsoft.com/office/drawing/2014/main" id="{49321204-54BA-8341-8BF3-7ABB6D4008B8}"/>
              </a:ext>
            </a:extLst>
          </p:cNvPr>
          <p:cNvSpPr txBox="1">
            <a:spLocks/>
          </p:cNvSpPr>
          <p:nvPr/>
        </p:nvSpPr>
        <p:spPr>
          <a:xfrm>
            <a:off x="-11970" y="1651000"/>
            <a:ext cx="8791903" cy="2844801"/>
          </a:xfrm>
          <a:prstGeom prst="rect">
            <a:avLst/>
          </a:prstGeom>
          <a:noFill/>
          <a:ln>
            <a:noFill/>
          </a:ln>
        </p:spPr>
        <p:txBody>
          <a:bodyPr spcFirstLastPara="1" wrap="square" lIns="91425" tIns="91425" rIns="91425" bIns="91425" anchor="ctr" anchorCtr="0">
            <a:normAutofit fontScale="85000" lnSpcReduction="20000"/>
          </a:bodyPr>
          <a:lstStyle>
            <a:defPPr marR="0" lvl="0" algn="l" rtl="0">
              <a:lnSpc>
                <a:spcPct val="100000"/>
              </a:lnSpc>
              <a:spcBef>
                <a:spcPts val="0"/>
              </a:spcBef>
              <a:spcAft>
                <a:spcPts val="0"/>
              </a:spcAft>
            </a:defPPr>
            <a:lvl1pPr marL="457200" marR="0" lvl="0" indent="-330200" algn="ctr" rtl="0">
              <a:lnSpc>
                <a:spcPct val="15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1pPr>
            <a:lvl2pPr marL="914400" marR="0" lvl="1"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2pPr>
            <a:lvl3pPr marL="1371600" marR="0" lvl="2"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3pPr>
            <a:lvl4pPr marL="1828800" marR="0" lvl="3"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4pPr>
            <a:lvl5pPr marL="2286000" marR="0" lvl="4"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5pPr>
            <a:lvl6pPr marL="2743200" marR="0" lvl="5"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6pPr>
            <a:lvl7pPr marL="3200400" marR="0" lvl="6"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7pPr>
            <a:lvl8pPr marL="3657600" marR="0" lvl="7"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8pPr>
            <a:lvl9pPr marL="4114800" marR="0" lvl="8"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9pPr>
          </a:lstStyle>
          <a:p>
            <a:pPr algn="just"/>
            <a:r>
              <a:rPr lang="en-GB" sz="2200" dirty="0">
                <a:latin typeface="Lava Telugu Regular" pitchFamily="2" charset="77"/>
                <a:cs typeface="Lava Telugu Regular" pitchFamily="2" charset="77"/>
              </a:rPr>
              <a:t>	An LSTM (Long Short-Term Memory) model is a type of neural network that can handle sequential data, such as time-series data and natural language. The LSTM model can learn and remember long-term dependencies in the data, making it suitable for tasks such as speech recognition and sentiment analysis. It is considered one of the most powerful deep learning models for sequential data analysis and has achieved state-of-the-art results in many machine learning tasks.</a:t>
            </a:r>
          </a:p>
        </p:txBody>
      </p:sp>
      <p:grpSp>
        <p:nvGrpSpPr>
          <p:cNvPr id="102" name="Google Shape;2582;p63">
            <a:extLst>
              <a:ext uri="{FF2B5EF4-FFF2-40B4-BE49-F238E27FC236}">
                <a16:creationId xmlns:a16="http://schemas.microsoft.com/office/drawing/2014/main" id="{D9A3FED5-4D67-2D44-99B3-E41D4E3E7F9B}"/>
              </a:ext>
            </a:extLst>
          </p:cNvPr>
          <p:cNvGrpSpPr/>
          <p:nvPr/>
        </p:nvGrpSpPr>
        <p:grpSpPr>
          <a:xfrm>
            <a:off x="3276600" y="283541"/>
            <a:ext cx="399400" cy="469992"/>
            <a:chOff x="4780438" y="1591300"/>
            <a:chExt cx="330125" cy="376900"/>
          </a:xfrm>
        </p:grpSpPr>
        <p:sp>
          <p:nvSpPr>
            <p:cNvPr id="103" name="Google Shape;2583;p63">
              <a:extLst>
                <a:ext uri="{FF2B5EF4-FFF2-40B4-BE49-F238E27FC236}">
                  <a16:creationId xmlns:a16="http://schemas.microsoft.com/office/drawing/2014/main" id="{2FB6DBD3-D132-2041-8DB2-BEE60D440B35}"/>
                </a:ext>
              </a:extLst>
            </p:cNvPr>
            <p:cNvSpPr/>
            <p:nvPr/>
          </p:nvSpPr>
          <p:spPr>
            <a:xfrm>
              <a:off x="4780438" y="1591300"/>
              <a:ext cx="330125" cy="376900"/>
            </a:xfrm>
            <a:custGeom>
              <a:avLst/>
              <a:gdLst/>
              <a:ahLst/>
              <a:cxnLst/>
              <a:rect l="l" t="t" r="r" b="b"/>
              <a:pathLst>
                <a:path w="13205" h="15076" extrusionOk="0">
                  <a:moveTo>
                    <a:pt x="7145" y="0"/>
                  </a:moveTo>
                  <a:cubicBezTo>
                    <a:pt x="7110" y="0"/>
                    <a:pt x="7075" y="0"/>
                    <a:pt x="7040" y="1"/>
                  </a:cubicBezTo>
                  <a:cubicBezTo>
                    <a:pt x="5452" y="28"/>
                    <a:pt x="3957" y="661"/>
                    <a:pt x="2827" y="1792"/>
                  </a:cubicBezTo>
                  <a:cubicBezTo>
                    <a:pt x="1723" y="2922"/>
                    <a:pt x="1104" y="4416"/>
                    <a:pt x="1091" y="5991"/>
                  </a:cubicBezTo>
                  <a:lnTo>
                    <a:pt x="27" y="9530"/>
                  </a:lnTo>
                  <a:cubicBezTo>
                    <a:pt x="0" y="9625"/>
                    <a:pt x="14" y="9719"/>
                    <a:pt x="68" y="9787"/>
                  </a:cubicBezTo>
                  <a:cubicBezTo>
                    <a:pt x="122" y="9867"/>
                    <a:pt x="215" y="9907"/>
                    <a:pt x="310" y="9907"/>
                  </a:cubicBezTo>
                  <a:lnTo>
                    <a:pt x="1737" y="9907"/>
                  </a:lnTo>
                  <a:lnTo>
                    <a:pt x="1737" y="11738"/>
                  </a:lnTo>
                  <a:cubicBezTo>
                    <a:pt x="1737" y="12707"/>
                    <a:pt x="2518" y="13488"/>
                    <a:pt x="3473" y="13488"/>
                  </a:cubicBezTo>
                  <a:lnTo>
                    <a:pt x="4644" y="13488"/>
                  </a:lnTo>
                  <a:cubicBezTo>
                    <a:pt x="4953" y="13488"/>
                    <a:pt x="5210" y="13744"/>
                    <a:pt x="5210" y="14053"/>
                  </a:cubicBezTo>
                  <a:lnTo>
                    <a:pt x="5210" y="14780"/>
                  </a:lnTo>
                  <a:cubicBezTo>
                    <a:pt x="5210" y="14941"/>
                    <a:pt x="5344" y="15076"/>
                    <a:pt x="5506" y="15076"/>
                  </a:cubicBezTo>
                  <a:cubicBezTo>
                    <a:pt x="5667" y="15076"/>
                    <a:pt x="5802" y="14941"/>
                    <a:pt x="5802" y="14780"/>
                  </a:cubicBezTo>
                  <a:lnTo>
                    <a:pt x="5802" y="14053"/>
                  </a:lnTo>
                  <a:cubicBezTo>
                    <a:pt x="5802" y="13421"/>
                    <a:pt x="5290" y="12895"/>
                    <a:pt x="4644" y="12895"/>
                  </a:cubicBezTo>
                  <a:lnTo>
                    <a:pt x="3473" y="12895"/>
                  </a:lnTo>
                  <a:cubicBezTo>
                    <a:pt x="2841" y="12895"/>
                    <a:pt x="2315" y="12384"/>
                    <a:pt x="2315" y="11738"/>
                  </a:cubicBezTo>
                  <a:lnTo>
                    <a:pt x="2315" y="9611"/>
                  </a:lnTo>
                  <a:cubicBezTo>
                    <a:pt x="2315" y="9450"/>
                    <a:pt x="2195" y="9315"/>
                    <a:pt x="2019" y="9315"/>
                  </a:cubicBezTo>
                  <a:lnTo>
                    <a:pt x="700" y="9315"/>
                  </a:lnTo>
                  <a:lnTo>
                    <a:pt x="1669" y="6126"/>
                  </a:lnTo>
                  <a:cubicBezTo>
                    <a:pt x="1683" y="6099"/>
                    <a:pt x="1683" y="6072"/>
                    <a:pt x="1683" y="6031"/>
                  </a:cubicBezTo>
                  <a:cubicBezTo>
                    <a:pt x="1683" y="3084"/>
                    <a:pt x="4092" y="634"/>
                    <a:pt x="7053" y="580"/>
                  </a:cubicBezTo>
                  <a:cubicBezTo>
                    <a:pt x="7078" y="580"/>
                    <a:pt x="7103" y="580"/>
                    <a:pt x="7129" y="580"/>
                  </a:cubicBezTo>
                  <a:cubicBezTo>
                    <a:pt x="10097" y="580"/>
                    <a:pt x="12545" y="2960"/>
                    <a:pt x="12585" y="5937"/>
                  </a:cubicBezTo>
                  <a:cubicBezTo>
                    <a:pt x="12612" y="7283"/>
                    <a:pt x="12141" y="8845"/>
                    <a:pt x="11401" y="9907"/>
                  </a:cubicBezTo>
                  <a:cubicBezTo>
                    <a:pt x="11051" y="10406"/>
                    <a:pt x="10876" y="10984"/>
                    <a:pt x="10876" y="11590"/>
                  </a:cubicBezTo>
                  <a:lnTo>
                    <a:pt x="10876" y="13568"/>
                  </a:lnTo>
                  <a:cubicBezTo>
                    <a:pt x="10876" y="13744"/>
                    <a:pt x="11010" y="13864"/>
                    <a:pt x="11172" y="13864"/>
                  </a:cubicBezTo>
                  <a:cubicBezTo>
                    <a:pt x="11333" y="13864"/>
                    <a:pt x="11468" y="13744"/>
                    <a:pt x="11468" y="13568"/>
                  </a:cubicBezTo>
                  <a:lnTo>
                    <a:pt x="11468" y="11590"/>
                  </a:lnTo>
                  <a:cubicBezTo>
                    <a:pt x="11468" y="11106"/>
                    <a:pt x="11602" y="10648"/>
                    <a:pt x="11886" y="10244"/>
                  </a:cubicBezTo>
                  <a:cubicBezTo>
                    <a:pt x="12706" y="9060"/>
                    <a:pt x="13205" y="7404"/>
                    <a:pt x="13178" y="5937"/>
                  </a:cubicBezTo>
                  <a:cubicBezTo>
                    <a:pt x="13151" y="4308"/>
                    <a:pt x="12505" y="2801"/>
                    <a:pt x="11347" y="1684"/>
                  </a:cubicBezTo>
                  <a:cubicBezTo>
                    <a:pt x="10215" y="591"/>
                    <a:pt x="8722" y="0"/>
                    <a:pt x="7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584;p63">
              <a:extLst>
                <a:ext uri="{FF2B5EF4-FFF2-40B4-BE49-F238E27FC236}">
                  <a16:creationId xmlns:a16="http://schemas.microsoft.com/office/drawing/2014/main" id="{EE018E6A-DC48-F846-AEAA-C765B1BE629B}"/>
                </a:ext>
              </a:extLst>
            </p:cNvPr>
            <p:cNvSpPr/>
            <p:nvPr/>
          </p:nvSpPr>
          <p:spPr>
            <a:xfrm>
              <a:off x="5052313" y="1953375"/>
              <a:ext cx="14825" cy="14825"/>
            </a:xfrm>
            <a:custGeom>
              <a:avLst/>
              <a:gdLst/>
              <a:ahLst/>
              <a:cxnLst/>
              <a:rect l="l" t="t" r="r" b="b"/>
              <a:pathLst>
                <a:path w="593" h="593" extrusionOk="0">
                  <a:moveTo>
                    <a:pt x="297" y="1"/>
                  </a:moveTo>
                  <a:cubicBezTo>
                    <a:pt x="216" y="1"/>
                    <a:pt x="135" y="41"/>
                    <a:pt x="81" y="95"/>
                  </a:cubicBezTo>
                  <a:cubicBezTo>
                    <a:pt x="27" y="149"/>
                    <a:pt x="1" y="216"/>
                    <a:pt x="1" y="297"/>
                  </a:cubicBezTo>
                  <a:cubicBezTo>
                    <a:pt x="1" y="377"/>
                    <a:pt x="27" y="458"/>
                    <a:pt x="81" y="512"/>
                  </a:cubicBezTo>
                  <a:cubicBezTo>
                    <a:pt x="135" y="566"/>
                    <a:pt x="216" y="593"/>
                    <a:pt x="297" y="593"/>
                  </a:cubicBezTo>
                  <a:cubicBezTo>
                    <a:pt x="377" y="593"/>
                    <a:pt x="445" y="566"/>
                    <a:pt x="499" y="512"/>
                  </a:cubicBezTo>
                  <a:cubicBezTo>
                    <a:pt x="553" y="458"/>
                    <a:pt x="593" y="377"/>
                    <a:pt x="593" y="297"/>
                  </a:cubicBezTo>
                  <a:cubicBezTo>
                    <a:pt x="593" y="216"/>
                    <a:pt x="553" y="149"/>
                    <a:pt x="499" y="95"/>
                  </a:cubicBezTo>
                  <a:cubicBezTo>
                    <a:pt x="445" y="41"/>
                    <a:pt x="377"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585;p63">
              <a:extLst>
                <a:ext uri="{FF2B5EF4-FFF2-40B4-BE49-F238E27FC236}">
                  <a16:creationId xmlns:a16="http://schemas.microsoft.com/office/drawing/2014/main" id="{457065FA-A476-7C44-BB48-64860B28F32D}"/>
                </a:ext>
              </a:extLst>
            </p:cNvPr>
            <p:cNvSpPr/>
            <p:nvPr/>
          </p:nvSpPr>
          <p:spPr>
            <a:xfrm>
              <a:off x="4899888" y="1710425"/>
              <a:ext cx="138675" cy="138675"/>
            </a:xfrm>
            <a:custGeom>
              <a:avLst/>
              <a:gdLst/>
              <a:ahLst/>
              <a:cxnLst/>
              <a:rect l="l" t="t" r="r" b="b"/>
              <a:pathLst>
                <a:path w="5547" h="5547" extrusionOk="0">
                  <a:moveTo>
                    <a:pt x="2774" y="593"/>
                  </a:moveTo>
                  <a:cubicBezTo>
                    <a:pt x="3971" y="593"/>
                    <a:pt x="4954" y="1576"/>
                    <a:pt x="4954" y="2773"/>
                  </a:cubicBezTo>
                  <a:cubicBezTo>
                    <a:pt x="4954" y="3972"/>
                    <a:pt x="3971" y="4954"/>
                    <a:pt x="2774" y="4954"/>
                  </a:cubicBezTo>
                  <a:cubicBezTo>
                    <a:pt x="1575" y="4954"/>
                    <a:pt x="593" y="3972"/>
                    <a:pt x="593" y="2773"/>
                  </a:cubicBezTo>
                  <a:cubicBezTo>
                    <a:pt x="593" y="1576"/>
                    <a:pt x="1575" y="593"/>
                    <a:pt x="2774" y="593"/>
                  </a:cubicBezTo>
                  <a:close/>
                  <a:moveTo>
                    <a:pt x="2774" y="1"/>
                  </a:moveTo>
                  <a:cubicBezTo>
                    <a:pt x="1252" y="1"/>
                    <a:pt x="1" y="1253"/>
                    <a:pt x="1" y="2773"/>
                  </a:cubicBezTo>
                  <a:cubicBezTo>
                    <a:pt x="1" y="4308"/>
                    <a:pt x="1252" y="5546"/>
                    <a:pt x="2774" y="5546"/>
                  </a:cubicBezTo>
                  <a:cubicBezTo>
                    <a:pt x="4294" y="5546"/>
                    <a:pt x="5546" y="4308"/>
                    <a:pt x="5546" y="2773"/>
                  </a:cubicBezTo>
                  <a:cubicBezTo>
                    <a:pt x="5546" y="1253"/>
                    <a:pt x="4294" y="1"/>
                    <a:pt x="2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586;p63">
              <a:extLst>
                <a:ext uri="{FF2B5EF4-FFF2-40B4-BE49-F238E27FC236}">
                  <a16:creationId xmlns:a16="http://schemas.microsoft.com/office/drawing/2014/main" id="{F21D285B-B55A-634B-9E35-51D353469FFF}"/>
                </a:ext>
              </a:extLst>
            </p:cNvPr>
            <p:cNvSpPr/>
            <p:nvPr/>
          </p:nvSpPr>
          <p:spPr>
            <a:xfrm>
              <a:off x="4947338" y="1740050"/>
              <a:ext cx="44100" cy="79775"/>
            </a:xfrm>
            <a:custGeom>
              <a:avLst/>
              <a:gdLst/>
              <a:ahLst/>
              <a:cxnLst/>
              <a:rect l="l" t="t" r="r" b="b"/>
              <a:pathLst>
                <a:path w="1764" h="3191" extrusionOk="0">
                  <a:moveTo>
                    <a:pt x="876" y="0"/>
                  </a:moveTo>
                  <a:cubicBezTo>
                    <a:pt x="714" y="0"/>
                    <a:pt x="579" y="135"/>
                    <a:pt x="579" y="296"/>
                  </a:cubicBezTo>
                  <a:cubicBezTo>
                    <a:pt x="242" y="404"/>
                    <a:pt x="0" y="714"/>
                    <a:pt x="0" y="1077"/>
                  </a:cubicBezTo>
                  <a:cubicBezTo>
                    <a:pt x="0" y="1535"/>
                    <a:pt x="391" y="1898"/>
                    <a:pt x="876" y="1898"/>
                  </a:cubicBezTo>
                  <a:cubicBezTo>
                    <a:pt x="1037" y="1898"/>
                    <a:pt x="1172" y="2006"/>
                    <a:pt x="1172" y="2141"/>
                  </a:cubicBezTo>
                  <a:cubicBezTo>
                    <a:pt x="1172" y="2275"/>
                    <a:pt x="1037" y="2383"/>
                    <a:pt x="876" y="2383"/>
                  </a:cubicBezTo>
                  <a:cubicBezTo>
                    <a:pt x="714" y="2383"/>
                    <a:pt x="579" y="2275"/>
                    <a:pt x="579" y="2141"/>
                  </a:cubicBezTo>
                  <a:cubicBezTo>
                    <a:pt x="579" y="1979"/>
                    <a:pt x="445" y="1845"/>
                    <a:pt x="283" y="1845"/>
                  </a:cubicBezTo>
                  <a:cubicBezTo>
                    <a:pt x="122" y="1845"/>
                    <a:pt x="0" y="1979"/>
                    <a:pt x="0" y="2141"/>
                  </a:cubicBezTo>
                  <a:cubicBezTo>
                    <a:pt x="0" y="2504"/>
                    <a:pt x="242" y="2814"/>
                    <a:pt x="579" y="2921"/>
                  </a:cubicBezTo>
                  <a:cubicBezTo>
                    <a:pt x="592" y="3069"/>
                    <a:pt x="727" y="3191"/>
                    <a:pt x="876" y="3191"/>
                  </a:cubicBezTo>
                  <a:cubicBezTo>
                    <a:pt x="1023" y="3191"/>
                    <a:pt x="1158" y="3069"/>
                    <a:pt x="1172" y="2921"/>
                  </a:cubicBezTo>
                  <a:cubicBezTo>
                    <a:pt x="1508" y="2814"/>
                    <a:pt x="1764" y="2504"/>
                    <a:pt x="1764" y="2141"/>
                  </a:cubicBezTo>
                  <a:cubicBezTo>
                    <a:pt x="1764" y="1683"/>
                    <a:pt x="1360" y="1319"/>
                    <a:pt x="876" y="1319"/>
                  </a:cubicBezTo>
                  <a:cubicBezTo>
                    <a:pt x="714" y="1319"/>
                    <a:pt x="579" y="1212"/>
                    <a:pt x="579" y="1077"/>
                  </a:cubicBezTo>
                  <a:cubicBezTo>
                    <a:pt x="579" y="942"/>
                    <a:pt x="714" y="835"/>
                    <a:pt x="876" y="835"/>
                  </a:cubicBezTo>
                  <a:cubicBezTo>
                    <a:pt x="1037" y="835"/>
                    <a:pt x="1172" y="942"/>
                    <a:pt x="1172" y="1077"/>
                  </a:cubicBezTo>
                  <a:cubicBezTo>
                    <a:pt x="1172" y="1238"/>
                    <a:pt x="1306" y="1373"/>
                    <a:pt x="1468" y="1373"/>
                  </a:cubicBezTo>
                  <a:cubicBezTo>
                    <a:pt x="1629" y="1373"/>
                    <a:pt x="1764" y="1238"/>
                    <a:pt x="1764" y="1077"/>
                  </a:cubicBezTo>
                  <a:cubicBezTo>
                    <a:pt x="1764" y="714"/>
                    <a:pt x="1508" y="404"/>
                    <a:pt x="1172" y="296"/>
                  </a:cubicBezTo>
                  <a:cubicBezTo>
                    <a:pt x="1172" y="135"/>
                    <a:pt x="1037" y="0"/>
                    <a:pt x="8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587;p63">
              <a:extLst>
                <a:ext uri="{FF2B5EF4-FFF2-40B4-BE49-F238E27FC236}">
                  <a16:creationId xmlns:a16="http://schemas.microsoft.com/office/drawing/2014/main" id="{6B020D81-1D82-2E44-BFB9-042BA5C0CA24}"/>
                </a:ext>
              </a:extLst>
            </p:cNvPr>
            <p:cNvSpPr/>
            <p:nvPr/>
          </p:nvSpPr>
          <p:spPr>
            <a:xfrm>
              <a:off x="4961813" y="1651200"/>
              <a:ext cx="14825" cy="44125"/>
            </a:xfrm>
            <a:custGeom>
              <a:avLst/>
              <a:gdLst/>
              <a:ahLst/>
              <a:cxnLst/>
              <a:rect l="l" t="t" r="r" b="b"/>
              <a:pathLst>
                <a:path w="593" h="1765" extrusionOk="0">
                  <a:moveTo>
                    <a:pt x="297" y="1"/>
                  </a:moveTo>
                  <a:cubicBezTo>
                    <a:pt x="135" y="1"/>
                    <a:pt x="0" y="135"/>
                    <a:pt x="0" y="297"/>
                  </a:cubicBezTo>
                  <a:lnTo>
                    <a:pt x="0" y="1481"/>
                  </a:lnTo>
                  <a:cubicBezTo>
                    <a:pt x="0" y="1643"/>
                    <a:pt x="135" y="1765"/>
                    <a:pt x="297" y="1765"/>
                  </a:cubicBezTo>
                  <a:cubicBezTo>
                    <a:pt x="458" y="1765"/>
                    <a:pt x="593" y="1643"/>
                    <a:pt x="593" y="1481"/>
                  </a:cubicBezTo>
                  <a:lnTo>
                    <a:pt x="593" y="297"/>
                  </a:lnTo>
                  <a:cubicBezTo>
                    <a:pt x="593" y="135"/>
                    <a:pt x="45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588;p63">
              <a:extLst>
                <a:ext uri="{FF2B5EF4-FFF2-40B4-BE49-F238E27FC236}">
                  <a16:creationId xmlns:a16="http://schemas.microsoft.com/office/drawing/2014/main" id="{B7C9AFA3-6133-8F41-BA99-BE0CCB0352B6}"/>
                </a:ext>
              </a:extLst>
            </p:cNvPr>
            <p:cNvSpPr/>
            <p:nvPr/>
          </p:nvSpPr>
          <p:spPr>
            <a:xfrm>
              <a:off x="4961813" y="1624300"/>
              <a:ext cx="14825" cy="14825"/>
            </a:xfrm>
            <a:custGeom>
              <a:avLst/>
              <a:gdLst/>
              <a:ahLst/>
              <a:cxnLst/>
              <a:rect l="l" t="t" r="r" b="b"/>
              <a:pathLst>
                <a:path w="593" h="593" extrusionOk="0">
                  <a:moveTo>
                    <a:pt x="297" y="0"/>
                  </a:moveTo>
                  <a:cubicBezTo>
                    <a:pt x="216" y="0"/>
                    <a:pt x="148" y="41"/>
                    <a:pt x="94" y="95"/>
                  </a:cubicBezTo>
                  <a:cubicBezTo>
                    <a:pt x="40" y="149"/>
                    <a:pt x="0" y="215"/>
                    <a:pt x="0" y="296"/>
                  </a:cubicBezTo>
                  <a:cubicBezTo>
                    <a:pt x="0" y="377"/>
                    <a:pt x="40" y="458"/>
                    <a:pt x="94" y="512"/>
                  </a:cubicBezTo>
                  <a:cubicBezTo>
                    <a:pt x="148" y="565"/>
                    <a:pt x="216" y="592"/>
                    <a:pt x="297" y="592"/>
                  </a:cubicBezTo>
                  <a:cubicBezTo>
                    <a:pt x="377" y="592"/>
                    <a:pt x="444" y="565"/>
                    <a:pt x="512" y="512"/>
                  </a:cubicBezTo>
                  <a:cubicBezTo>
                    <a:pt x="566" y="458"/>
                    <a:pt x="593" y="377"/>
                    <a:pt x="593" y="296"/>
                  </a:cubicBezTo>
                  <a:cubicBezTo>
                    <a:pt x="593" y="215"/>
                    <a:pt x="566" y="149"/>
                    <a:pt x="512" y="95"/>
                  </a:cubicBezTo>
                  <a:cubicBezTo>
                    <a:pt x="444" y="41"/>
                    <a:pt x="377"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589;p63">
              <a:extLst>
                <a:ext uri="{FF2B5EF4-FFF2-40B4-BE49-F238E27FC236}">
                  <a16:creationId xmlns:a16="http://schemas.microsoft.com/office/drawing/2014/main" id="{5E483F83-C03C-364B-9C15-0276E866243A}"/>
                </a:ext>
              </a:extLst>
            </p:cNvPr>
            <p:cNvSpPr/>
            <p:nvPr/>
          </p:nvSpPr>
          <p:spPr>
            <a:xfrm>
              <a:off x="4999813" y="1670050"/>
              <a:ext cx="34350" cy="32675"/>
            </a:xfrm>
            <a:custGeom>
              <a:avLst/>
              <a:gdLst/>
              <a:ahLst/>
              <a:cxnLst/>
              <a:rect l="l" t="t" r="r" b="b"/>
              <a:pathLst>
                <a:path w="1374" h="1307" extrusionOk="0">
                  <a:moveTo>
                    <a:pt x="1051" y="1"/>
                  </a:moveTo>
                  <a:cubicBezTo>
                    <a:pt x="977" y="1"/>
                    <a:pt x="903" y="27"/>
                    <a:pt x="849" y="81"/>
                  </a:cubicBezTo>
                  <a:lnTo>
                    <a:pt x="122" y="808"/>
                  </a:lnTo>
                  <a:cubicBezTo>
                    <a:pt x="1" y="916"/>
                    <a:pt x="1" y="1104"/>
                    <a:pt x="122" y="1226"/>
                  </a:cubicBezTo>
                  <a:cubicBezTo>
                    <a:pt x="176" y="1280"/>
                    <a:pt x="257" y="1307"/>
                    <a:pt x="324" y="1307"/>
                  </a:cubicBezTo>
                  <a:cubicBezTo>
                    <a:pt x="405" y="1307"/>
                    <a:pt x="485" y="1280"/>
                    <a:pt x="539" y="1226"/>
                  </a:cubicBezTo>
                  <a:lnTo>
                    <a:pt x="1253" y="499"/>
                  </a:lnTo>
                  <a:cubicBezTo>
                    <a:pt x="1374" y="391"/>
                    <a:pt x="1374" y="203"/>
                    <a:pt x="1253" y="81"/>
                  </a:cubicBezTo>
                  <a:cubicBezTo>
                    <a:pt x="1199" y="27"/>
                    <a:pt x="1125" y="1"/>
                    <a:pt x="10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590;p63">
              <a:extLst>
                <a:ext uri="{FF2B5EF4-FFF2-40B4-BE49-F238E27FC236}">
                  <a16:creationId xmlns:a16="http://schemas.microsoft.com/office/drawing/2014/main" id="{F00C7D19-E603-AA44-A95C-38DB2DFB4F38}"/>
                </a:ext>
              </a:extLst>
            </p:cNvPr>
            <p:cNvSpPr/>
            <p:nvPr/>
          </p:nvSpPr>
          <p:spPr>
            <a:xfrm>
              <a:off x="4904263" y="1670050"/>
              <a:ext cx="34350" cy="32675"/>
            </a:xfrm>
            <a:custGeom>
              <a:avLst/>
              <a:gdLst/>
              <a:ahLst/>
              <a:cxnLst/>
              <a:rect l="l" t="t" r="r" b="b"/>
              <a:pathLst>
                <a:path w="1374" h="1307" extrusionOk="0">
                  <a:moveTo>
                    <a:pt x="325" y="1"/>
                  </a:moveTo>
                  <a:cubicBezTo>
                    <a:pt x="250" y="1"/>
                    <a:pt x="176" y="27"/>
                    <a:pt x="122" y="81"/>
                  </a:cubicBezTo>
                  <a:cubicBezTo>
                    <a:pt x="0" y="203"/>
                    <a:pt x="0" y="391"/>
                    <a:pt x="122" y="499"/>
                  </a:cubicBezTo>
                  <a:lnTo>
                    <a:pt x="835" y="1226"/>
                  </a:lnTo>
                  <a:cubicBezTo>
                    <a:pt x="889" y="1280"/>
                    <a:pt x="969" y="1307"/>
                    <a:pt x="1050" y="1307"/>
                  </a:cubicBezTo>
                  <a:cubicBezTo>
                    <a:pt x="1118" y="1307"/>
                    <a:pt x="1199" y="1280"/>
                    <a:pt x="1253" y="1226"/>
                  </a:cubicBezTo>
                  <a:cubicBezTo>
                    <a:pt x="1373" y="1104"/>
                    <a:pt x="1373" y="916"/>
                    <a:pt x="1253" y="808"/>
                  </a:cubicBezTo>
                  <a:lnTo>
                    <a:pt x="539" y="81"/>
                  </a:lnTo>
                  <a:cubicBezTo>
                    <a:pt x="478" y="27"/>
                    <a:pt x="401" y="1"/>
                    <a:pt x="3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73F75E-FD85-4EB8-9EC7-1210542562CF}"/>
              </a:ext>
            </a:extLst>
          </p:cNvPr>
          <p:cNvPicPr>
            <a:picLocks noChangeAspect="1"/>
          </p:cNvPicPr>
          <p:nvPr/>
        </p:nvPicPr>
        <p:blipFill>
          <a:blip r:embed="rId2"/>
          <a:stretch>
            <a:fillRect/>
          </a:stretch>
        </p:blipFill>
        <p:spPr>
          <a:xfrm>
            <a:off x="0" y="0"/>
            <a:ext cx="9144000" cy="5143500"/>
          </a:xfrm>
          <a:prstGeom prst="rect">
            <a:avLst/>
          </a:prstGeom>
        </p:spPr>
      </p:pic>
      <p:sp>
        <p:nvSpPr>
          <p:cNvPr id="3" name="TextBox 2">
            <a:hlinkClick r:id="rId3"/>
            <a:extLst>
              <a:ext uri="{FF2B5EF4-FFF2-40B4-BE49-F238E27FC236}">
                <a16:creationId xmlns:a16="http://schemas.microsoft.com/office/drawing/2014/main" id="{10902EC5-BE83-4039-95BC-48C2D89E71FC}"/>
              </a:ext>
            </a:extLst>
          </p:cNvPr>
          <p:cNvSpPr txBox="1"/>
          <p:nvPr/>
        </p:nvSpPr>
        <p:spPr>
          <a:xfrm>
            <a:off x="0" y="4900673"/>
            <a:ext cx="786809" cy="246221"/>
          </a:xfrm>
          <a:prstGeom prst="rect">
            <a:avLst/>
          </a:prstGeom>
          <a:noFill/>
        </p:spPr>
        <p:txBody>
          <a:bodyPr wrap="square" rtlCol="0">
            <a:spAutoFit/>
          </a:bodyPr>
          <a:lstStyle/>
          <a:p>
            <a:r>
              <a:rPr lang="en-IN" sz="1000" b="1" dirty="0">
                <a:solidFill>
                  <a:schemeClr val="tx1"/>
                </a:solidFill>
              </a:rPr>
              <a:t>Webpage</a:t>
            </a:r>
          </a:p>
        </p:txBody>
      </p:sp>
    </p:spTree>
    <p:extLst>
      <p:ext uri="{BB962C8B-B14F-4D97-AF65-F5344CB8AC3E}">
        <p14:creationId xmlns:p14="http://schemas.microsoft.com/office/powerpoint/2010/main" val="8881900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3"/>
        <p:cNvGrpSpPr/>
        <p:nvPr/>
      </p:nvGrpSpPr>
      <p:grpSpPr>
        <a:xfrm>
          <a:off x="0" y="0"/>
          <a:ext cx="0" cy="0"/>
          <a:chOff x="0" y="0"/>
          <a:chExt cx="0" cy="0"/>
        </a:xfrm>
      </p:grpSpPr>
      <p:sp>
        <p:nvSpPr>
          <p:cNvPr id="13" name="Title 1">
            <a:extLst>
              <a:ext uri="{FF2B5EF4-FFF2-40B4-BE49-F238E27FC236}">
                <a16:creationId xmlns:a16="http://schemas.microsoft.com/office/drawing/2014/main" id="{9118B73C-A350-7B44-A567-66542FEEF47D}"/>
              </a:ext>
            </a:extLst>
          </p:cNvPr>
          <p:cNvSpPr txBox="1">
            <a:spLocks/>
          </p:cNvSpPr>
          <p:nvPr/>
        </p:nvSpPr>
        <p:spPr>
          <a:xfrm>
            <a:off x="609859" y="228600"/>
            <a:ext cx="3708400" cy="143086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1pPr>
            <a:lvl2pPr marR="0" lvl="1"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2pPr>
            <a:lvl3pPr marR="0" lvl="2"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3pPr>
            <a:lvl4pPr marR="0" lvl="3"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4pPr>
            <a:lvl5pPr marR="0" lvl="4"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5pPr>
            <a:lvl6pPr marR="0" lvl="5"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6pPr>
            <a:lvl7pPr marR="0" lvl="6"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7pPr>
            <a:lvl8pPr marR="0" lvl="7"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8pPr>
            <a:lvl9pPr marR="0" lvl="8"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9pPr>
          </a:lstStyle>
          <a:p>
            <a:r>
              <a:rPr lang="en-IN" dirty="0"/>
              <a:t>Challenges</a:t>
            </a:r>
          </a:p>
        </p:txBody>
      </p:sp>
      <p:grpSp>
        <p:nvGrpSpPr>
          <p:cNvPr id="7" name="Google Shape;2607;p63">
            <a:extLst>
              <a:ext uri="{FF2B5EF4-FFF2-40B4-BE49-F238E27FC236}">
                <a16:creationId xmlns:a16="http://schemas.microsoft.com/office/drawing/2014/main" id="{BB5C85FF-C3B5-2945-9CFE-8DAA44B40D93}"/>
              </a:ext>
            </a:extLst>
          </p:cNvPr>
          <p:cNvGrpSpPr/>
          <p:nvPr/>
        </p:nvGrpSpPr>
        <p:grpSpPr>
          <a:xfrm>
            <a:off x="3563201" y="474133"/>
            <a:ext cx="424592" cy="353558"/>
            <a:chOff x="7010413" y="1611175"/>
            <a:chExt cx="376900" cy="337200"/>
          </a:xfrm>
        </p:grpSpPr>
        <p:sp>
          <p:nvSpPr>
            <p:cNvPr id="8" name="Google Shape;2608;p63">
              <a:extLst>
                <a:ext uri="{FF2B5EF4-FFF2-40B4-BE49-F238E27FC236}">
                  <a16:creationId xmlns:a16="http://schemas.microsoft.com/office/drawing/2014/main" id="{30268C47-E866-524B-9505-7E85B47C8951}"/>
                </a:ext>
              </a:extLst>
            </p:cNvPr>
            <p:cNvSpPr/>
            <p:nvPr/>
          </p:nvSpPr>
          <p:spPr>
            <a:xfrm>
              <a:off x="7171538" y="1913000"/>
              <a:ext cx="54225" cy="14825"/>
            </a:xfrm>
            <a:custGeom>
              <a:avLst/>
              <a:gdLst/>
              <a:ahLst/>
              <a:cxnLst/>
              <a:rect l="l" t="t" r="r" b="b"/>
              <a:pathLst>
                <a:path w="2169" h="593" extrusionOk="0">
                  <a:moveTo>
                    <a:pt x="297" y="0"/>
                  </a:moveTo>
                  <a:cubicBezTo>
                    <a:pt x="135" y="0"/>
                    <a:pt x="1" y="135"/>
                    <a:pt x="1" y="297"/>
                  </a:cubicBezTo>
                  <a:cubicBezTo>
                    <a:pt x="1" y="458"/>
                    <a:pt x="135" y="593"/>
                    <a:pt x="297" y="593"/>
                  </a:cubicBezTo>
                  <a:lnTo>
                    <a:pt x="1872" y="593"/>
                  </a:lnTo>
                  <a:cubicBezTo>
                    <a:pt x="2033" y="593"/>
                    <a:pt x="2168" y="458"/>
                    <a:pt x="2168" y="297"/>
                  </a:cubicBezTo>
                  <a:cubicBezTo>
                    <a:pt x="2168" y="135"/>
                    <a:pt x="2033" y="0"/>
                    <a:pt x="18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09;p63">
              <a:extLst>
                <a:ext uri="{FF2B5EF4-FFF2-40B4-BE49-F238E27FC236}">
                  <a16:creationId xmlns:a16="http://schemas.microsoft.com/office/drawing/2014/main" id="{E0FDC60F-60C5-7341-8A3C-D083C1B7D763}"/>
                </a:ext>
              </a:extLst>
            </p:cNvPr>
            <p:cNvSpPr/>
            <p:nvPr/>
          </p:nvSpPr>
          <p:spPr>
            <a:xfrm>
              <a:off x="7282263" y="1933525"/>
              <a:ext cx="14825" cy="14850"/>
            </a:xfrm>
            <a:custGeom>
              <a:avLst/>
              <a:gdLst/>
              <a:ahLst/>
              <a:cxnLst/>
              <a:rect l="l" t="t" r="r" b="b"/>
              <a:pathLst>
                <a:path w="593" h="594" extrusionOk="0">
                  <a:moveTo>
                    <a:pt x="296" y="1"/>
                  </a:moveTo>
                  <a:cubicBezTo>
                    <a:pt x="135" y="1"/>
                    <a:pt x="0" y="136"/>
                    <a:pt x="0" y="297"/>
                  </a:cubicBezTo>
                  <a:cubicBezTo>
                    <a:pt x="0" y="459"/>
                    <a:pt x="135" y="593"/>
                    <a:pt x="296" y="593"/>
                  </a:cubicBezTo>
                  <a:cubicBezTo>
                    <a:pt x="458" y="593"/>
                    <a:pt x="593" y="459"/>
                    <a:pt x="593" y="297"/>
                  </a:cubicBezTo>
                  <a:cubicBezTo>
                    <a:pt x="593" y="136"/>
                    <a:pt x="458"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10;p63">
              <a:extLst>
                <a:ext uri="{FF2B5EF4-FFF2-40B4-BE49-F238E27FC236}">
                  <a16:creationId xmlns:a16="http://schemas.microsoft.com/office/drawing/2014/main" id="{6A7BADA1-4044-A44F-842A-A84F06412DF7}"/>
                </a:ext>
              </a:extLst>
            </p:cNvPr>
            <p:cNvSpPr/>
            <p:nvPr/>
          </p:nvSpPr>
          <p:spPr>
            <a:xfrm>
              <a:off x="7010413" y="1611175"/>
              <a:ext cx="376900" cy="337200"/>
            </a:xfrm>
            <a:custGeom>
              <a:avLst/>
              <a:gdLst/>
              <a:ahLst/>
              <a:cxnLst/>
              <a:rect l="l" t="t" r="r" b="b"/>
              <a:pathLst>
                <a:path w="15076" h="13488" extrusionOk="0">
                  <a:moveTo>
                    <a:pt x="3998" y="9651"/>
                  </a:moveTo>
                  <a:lnTo>
                    <a:pt x="3998" y="11253"/>
                  </a:lnTo>
                  <a:lnTo>
                    <a:pt x="2935" y="11253"/>
                  </a:lnTo>
                  <a:lnTo>
                    <a:pt x="2935" y="9651"/>
                  </a:lnTo>
                  <a:close/>
                  <a:moveTo>
                    <a:pt x="6704" y="7820"/>
                  </a:moveTo>
                  <a:lnTo>
                    <a:pt x="6704" y="11253"/>
                  </a:lnTo>
                  <a:lnTo>
                    <a:pt x="5654" y="11253"/>
                  </a:lnTo>
                  <a:lnTo>
                    <a:pt x="5654" y="7820"/>
                  </a:lnTo>
                  <a:close/>
                  <a:moveTo>
                    <a:pt x="9423" y="5411"/>
                  </a:moveTo>
                  <a:lnTo>
                    <a:pt x="9423" y="11253"/>
                  </a:lnTo>
                  <a:lnTo>
                    <a:pt x="8359" y="11253"/>
                  </a:lnTo>
                  <a:lnTo>
                    <a:pt x="8359" y="5411"/>
                  </a:lnTo>
                  <a:close/>
                  <a:moveTo>
                    <a:pt x="12128" y="579"/>
                  </a:moveTo>
                  <a:lnTo>
                    <a:pt x="12128" y="11253"/>
                  </a:lnTo>
                  <a:lnTo>
                    <a:pt x="11065" y="11253"/>
                  </a:lnTo>
                  <a:lnTo>
                    <a:pt x="11065" y="579"/>
                  </a:lnTo>
                  <a:close/>
                  <a:moveTo>
                    <a:pt x="13420" y="3298"/>
                  </a:moveTo>
                  <a:cubicBezTo>
                    <a:pt x="13649" y="3298"/>
                    <a:pt x="13837" y="3500"/>
                    <a:pt x="13837" y="3755"/>
                  </a:cubicBezTo>
                  <a:lnTo>
                    <a:pt x="13837" y="11253"/>
                  </a:lnTo>
                  <a:lnTo>
                    <a:pt x="12720" y="11253"/>
                  </a:lnTo>
                  <a:lnTo>
                    <a:pt x="12720" y="3298"/>
                  </a:lnTo>
                  <a:close/>
                  <a:moveTo>
                    <a:pt x="10769" y="1"/>
                  </a:moveTo>
                  <a:cubicBezTo>
                    <a:pt x="10607" y="1"/>
                    <a:pt x="10473" y="121"/>
                    <a:pt x="10473" y="297"/>
                  </a:cubicBezTo>
                  <a:lnTo>
                    <a:pt x="10473" y="2706"/>
                  </a:lnTo>
                  <a:lnTo>
                    <a:pt x="8884" y="2706"/>
                  </a:lnTo>
                  <a:cubicBezTo>
                    <a:pt x="8723" y="2706"/>
                    <a:pt x="8588" y="2840"/>
                    <a:pt x="8588" y="3002"/>
                  </a:cubicBezTo>
                  <a:cubicBezTo>
                    <a:pt x="8588" y="3163"/>
                    <a:pt x="8723" y="3298"/>
                    <a:pt x="8884" y="3298"/>
                  </a:cubicBezTo>
                  <a:lnTo>
                    <a:pt x="10473" y="3298"/>
                  </a:lnTo>
                  <a:lnTo>
                    <a:pt x="10473" y="11253"/>
                  </a:lnTo>
                  <a:lnTo>
                    <a:pt x="10001" y="11253"/>
                  </a:lnTo>
                  <a:lnTo>
                    <a:pt x="10001" y="5115"/>
                  </a:lnTo>
                  <a:cubicBezTo>
                    <a:pt x="10001" y="4954"/>
                    <a:pt x="9880" y="4819"/>
                    <a:pt x="9719" y="4819"/>
                  </a:cubicBezTo>
                  <a:lnTo>
                    <a:pt x="8063" y="4819"/>
                  </a:lnTo>
                  <a:cubicBezTo>
                    <a:pt x="7901" y="4819"/>
                    <a:pt x="7767" y="4954"/>
                    <a:pt x="7767" y="5115"/>
                  </a:cubicBezTo>
                  <a:lnTo>
                    <a:pt x="7767" y="11253"/>
                  </a:lnTo>
                  <a:lnTo>
                    <a:pt x="7296" y="11253"/>
                  </a:lnTo>
                  <a:lnTo>
                    <a:pt x="7296" y="7524"/>
                  </a:lnTo>
                  <a:cubicBezTo>
                    <a:pt x="7296" y="7363"/>
                    <a:pt x="7161" y="7242"/>
                    <a:pt x="7000" y="7242"/>
                  </a:cubicBezTo>
                  <a:lnTo>
                    <a:pt x="5358" y="7242"/>
                  </a:lnTo>
                  <a:cubicBezTo>
                    <a:pt x="5196" y="7242"/>
                    <a:pt x="5062" y="7363"/>
                    <a:pt x="5062" y="7524"/>
                  </a:cubicBezTo>
                  <a:lnTo>
                    <a:pt x="5062" y="11253"/>
                  </a:lnTo>
                  <a:lnTo>
                    <a:pt x="4590" y="11253"/>
                  </a:lnTo>
                  <a:lnTo>
                    <a:pt x="4590" y="9355"/>
                  </a:lnTo>
                  <a:cubicBezTo>
                    <a:pt x="4590" y="9193"/>
                    <a:pt x="4456" y="9058"/>
                    <a:pt x="4294" y="9058"/>
                  </a:cubicBezTo>
                  <a:lnTo>
                    <a:pt x="2639" y="9058"/>
                  </a:lnTo>
                  <a:cubicBezTo>
                    <a:pt x="2477" y="9058"/>
                    <a:pt x="2356" y="9193"/>
                    <a:pt x="2356" y="9355"/>
                  </a:cubicBezTo>
                  <a:lnTo>
                    <a:pt x="2356" y="11253"/>
                  </a:lnTo>
                  <a:lnTo>
                    <a:pt x="1239" y="11253"/>
                  </a:lnTo>
                  <a:lnTo>
                    <a:pt x="1239" y="8211"/>
                  </a:lnTo>
                  <a:cubicBezTo>
                    <a:pt x="1239" y="8050"/>
                    <a:pt x="1105" y="7915"/>
                    <a:pt x="943" y="7915"/>
                  </a:cubicBezTo>
                  <a:cubicBezTo>
                    <a:pt x="782" y="7915"/>
                    <a:pt x="647" y="8050"/>
                    <a:pt x="647" y="8211"/>
                  </a:cubicBezTo>
                  <a:lnTo>
                    <a:pt x="647" y="11253"/>
                  </a:lnTo>
                  <a:lnTo>
                    <a:pt x="297" y="11253"/>
                  </a:lnTo>
                  <a:cubicBezTo>
                    <a:pt x="122" y="11253"/>
                    <a:pt x="1" y="11373"/>
                    <a:pt x="1" y="11549"/>
                  </a:cubicBezTo>
                  <a:lnTo>
                    <a:pt x="1" y="12046"/>
                  </a:lnTo>
                  <a:cubicBezTo>
                    <a:pt x="1" y="12841"/>
                    <a:pt x="647" y="13487"/>
                    <a:pt x="1441" y="13487"/>
                  </a:cubicBezTo>
                  <a:lnTo>
                    <a:pt x="9893" y="13487"/>
                  </a:lnTo>
                  <a:cubicBezTo>
                    <a:pt x="10055" y="13487"/>
                    <a:pt x="10189" y="13353"/>
                    <a:pt x="10189" y="13191"/>
                  </a:cubicBezTo>
                  <a:cubicBezTo>
                    <a:pt x="10189" y="13030"/>
                    <a:pt x="10055" y="12895"/>
                    <a:pt x="9893" y="12895"/>
                  </a:cubicBezTo>
                  <a:lnTo>
                    <a:pt x="1441" y="12895"/>
                  </a:lnTo>
                  <a:cubicBezTo>
                    <a:pt x="970" y="12895"/>
                    <a:pt x="579" y="12518"/>
                    <a:pt x="579" y="12046"/>
                  </a:cubicBezTo>
                  <a:lnTo>
                    <a:pt x="579" y="11831"/>
                  </a:lnTo>
                  <a:lnTo>
                    <a:pt x="14484" y="11831"/>
                  </a:lnTo>
                  <a:lnTo>
                    <a:pt x="14484" y="12046"/>
                  </a:lnTo>
                  <a:cubicBezTo>
                    <a:pt x="14484" y="12518"/>
                    <a:pt x="14107" y="12895"/>
                    <a:pt x="13635" y="12895"/>
                  </a:cubicBezTo>
                  <a:lnTo>
                    <a:pt x="12438" y="12895"/>
                  </a:lnTo>
                  <a:cubicBezTo>
                    <a:pt x="12276" y="12895"/>
                    <a:pt x="12142" y="13030"/>
                    <a:pt x="12142" y="13191"/>
                  </a:cubicBezTo>
                  <a:cubicBezTo>
                    <a:pt x="12142" y="13353"/>
                    <a:pt x="12276" y="13487"/>
                    <a:pt x="12438" y="13487"/>
                  </a:cubicBezTo>
                  <a:lnTo>
                    <a:pt x="13635" y="13487"/>
                  </a:lnTo>
                  <a:cubicBezTo>
                    <a:pt x="14430" y="13487"/>
                    <a:pt x="15076" y="12841"/>
                    <a:pt x="15076" y="12046"/>
                  </a:cubicBezTo>
                  <a:lnTo>
                    <a:pt x="15076" y="11549"/>
                  </a:lnTo>
                  <a:cubicBezTo>
                    <a:pt x="15076" y="11373"/>
                    <a:pt x="14941" y="11253"/>
                    <a:pt x="14780" y="11253"/>
                  </a:cubicBezTo>
                  <a:lnTo>
                    <a:pt x="14430" y="11253"/>
                  </a:lnTo>
                  <a:lnTo>
                    <a:pt x="14430" y="3755"/>
                  </a:lnTo>
                  <a:cubicBezTo>
                    <a:pt x="14430" y="3177"/>
                    <a:pt x="13972" y="2706"/>
                    <a:pt x="13420" y="2706"/>
                  </a:cubicBezTo>
                  <a:lnTo>
                    <a:pt x="12720" y="2706"/>
                  </a:lnTo>
                  <a:lnTo>
                    <a:pt x="12720" y="297"/>
                  </a:lnTo>
                  <a:cubicBezTo>
                    <a:pt x="12720" y="121"/>
                    <a:pt x="12585" y="1"/>
                    <a:pt x="124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2611;p63">
              <a:extLst>
                <a:ext uri="{FF2B5EF4-FFF2-40B4-BE49-F238E27FC236}">
                  <a16:creationId xmlns:a16="http://schemas.microsoft.com/office/drawing/2014/main" id="{215486F5-9C50-534A-819D-E1A528C8A34F}"/>
                </a:ext>
              </a:extLst>
            </p:cNvPr>
            <p:cNvSpPr/>
            <p:nvPr/>
          </p:nvSpPr>
          <p:spPr>
            <a:xfrm>
              <a:off x="7026513" y="1611175"/>
              <a:ext cx="179725" cy="153125"/>
            </a:xfrm>
            <a:custGeom>
              <a:avLst/>
              <a:gdLst/>
              <a:ahLst/>
              <a:cxnLst/>
              <a:rect l="l" t="t" r="r" b="b"/>
              <a:pathLst>
                <a:path w="7189" h="6125" extrusionOk="0">
                  <a:moveTo>
                    <a:pt x="4416" y="579"/>
                  </a:moveTo>
                  <a:cubicBezTo>
                    <a:pt x="5613" y="579"/>
                    <a:pt x="6596" y="1562"/>
                    <a:pt x="6596" y="2759"/>
                  </a:cubicBezTo>
                  <a:cubicBezTo>
                    <a:pt x="6596" y="3971"/>
                    <a:pt x="5613" y="4940"/>
                    <a:pt x="4416" y="4940"/>
                  </a:cubicBezTo>
                  <a:cubicBezTo>
                    <a:pt x="3217" y="4940"/>
                    <a:pt x="2235" y="3971"/>
                    <a:pt x="2235" y="2759"/>
                  </a:cubicBezTo>
                  <a:cubicBezTo>
                    <a:pt x="2235" y="1562"/>
                    <a:pt x="3217" y="579"/>
                    <a:pt x="4416" y="579"/>
                  </a:cubicBezTo>
                  <a:close/>
                  <a:moveTo>
                    <a:pt x="4416" y="1"/>
                  </a:moveTo>
                  <a:cubicBezTo>
                    <a:pt x="2908" y="1"/>
                    <a:pt x="1670" y="1212"/>
                    <a:pt x="1643" y="2706"/>
                  </a:cubicBezTo>
                  <a:lnTo>
                    <a:pt x="1010" y="2706"/>
                  </a:lnTo>
                  <a:cubicBezTo>
                    <a:pt x="459" y="2706"/>
                    <a:pt x="1" y="3177"/>
                    <a:pt x="1" y="3755"/>
                  </a:cubicBezTo>
                  <a:lnTo>
                    <a:pt x="1" y="5828"/>
                  </a:lnTo>
                  <a:cubicBezTo>
                    <a:pt x="1" y="5990"/>
                    <a:pt x="136" y="6124"/>
                    <a:pt x="297" y="6124"/>
                  </a:cubicBezTo>
                  <a:cubicBezTo>
                    <a:pt x="459" y="6124"/>
                    <a:pt x="593" y="5990"/>
                    <a:pt x="593" y="5828"/>
                  </a:cubicBezTo>
                  <a:lnTo>
                    <a:pt x="593" y="3755"/>
                  </a:lnTo>
                  <a:cubicBezTo>
                    <a:pt x="593" y="3500"/>
                    <a:pt x="782" y="3298"/>
                    <a:pt x="1010" y="3298"/>
                  </a:cubicBezTo>
                  <a:lnTo>
                    <a:pt x="1697" y="3298"/>
                  </a:lnTo>
                  <a:cubicBezTo>
                    <a:pt x="1939" y="4563"/>
                    <a:pt x="3070" y="5532"/>
                    <a:pt x="4416" y="5532"/>
                  </a:cubicBezTo>
                  <a:cubicBezTo>
                    <a:pt x="5936" y="5532"/>
                    <a:pt x="7188" y="4294"/>
                    <a:pt x="7188" y="2759"/>
                  </a:cubicBezTo>
                  <a:cubicBezTo>
                    <a:pt x="7188" y="1239"/>
                    <a:pt x="5936" y="1"/>
                    <a:pt x="44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12;p63">
              <a:extLst>
                <a:ext uri="{FF2B5EF4-FFF2-40B4-BE49-F238E27FC236}">
                  <a16:creationId xmlns:a16="http://schemas.microsoft.com/office/drawing/2014/main" id="{1F93FD08-8C59-6F41-AD92-0EEFCC06276B}"/>
                </a:ext>
              </a:extLst>
            </p:cNvPr>
            <p:cNvSpPr/>
            <p:nvPr/>
          </p:nvSpPr>
          <p:spPr>
            <a:xfrm>
              <a:off x="7026513" y="1778400"/>
              <a:ext cx="14850" cy="14825"/>
            </a:xfrm>
            <a:custGeom>
              <a:avLst/>
              <a:gdLst/>
              <a:ahLst/>
              <a:cxnLst/>
              <a:rect l="l" t="t" r="r" b="b"/>
              <a:pathLst>
                <a:path w="594" h="593" extrusionOk="0">
                  <a:moveTo>
                    <a:pt x="297" y="1"/>
                  </a:moveTo>
                  <a:cubicBezTo>
                    <a:pt x="216" y="1"/>
                    <a:pt x="136" y="41"/>
                    <a:pt x="82" y="95"/>
                  </a:cubicBezTo>
                  <a:cubicBezTo>
                    <a:pt x="28" y="149"/>
                    <a:pt x="1" y="216"/>
                    <a:pt x="1" y="297"/>
                  </a:cubicBezTo>
                  <a:cubicBezTo>
                    <a:pt x="1" y="377"/>
                    <a:pt x="28" y="445"/>
                    <a:pt x="82" y="512"/>
                  </a:cubicBezTo>
                  <a:cubicBezTo>
                    <a:pt x="136" y="566"/>
                    <a:pt x="216" y="593"/>
                    <a:pt x="297" y="593"/>
                  </a:cubicBezTo>
                  <a:cubicBezTo>
                    <a:pt x="364" y="593"/>
                    <a:pt x="445" y="566"/>
                    <a:pt x="498" y="512"/>
                  </a:cubicBezTo>
                  <a:cubicBezTo>
                    <a:pt x="552" y="445"/>
                    <a:pt x="593" y="377"/>
                    <a:pt x="593" y="297"/>
                  </a:cubicBezTo>
                  <a:cubicBezTo>
                    <a:pt x="593" y="216"/>
                    <a:pt x="552" y="149"/>
                    <a:pt x="498" y="95"/>
                  </a:cubicBezTo>
                  <a:cubicBezTo>
                    <a:pt x="445" y="41"/>
                    <a:pt x="364"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13;p63">
              <a:extLst>
                <a:ext uri="{FF2B5EF4-FFF2-40B4-BE49-F238E27FC236}">
                  <a16:creationId xmlns:a16="http://schemas.microsoft.com/office/drawing/2014/main" id="{F3630B1D-4EFB-454C-B60E-53D795DA52A9}"/>
                </a:ext>
              </a:extLst>
            </p:cNvPr>
            <p:cNvSpPr/>
            <p:nvPr/>
          </p:nvSpPr>
          <p:spPr>
            <a:xfrm>
              <a:off x="7114688" y="1640800"/>
              <a:ext cx="44100" cy="79425"/>
            </a:xfrm>
            <a:custGeom>
              <a:avLst/>
              <a:gdLst/>
              <a:ahLst/>
              <a:cxnLst/>
              <a:rect l="l" t="t" r="r" b="b"/>
              <a:pathLst>
                <a:path w="1764" h="3177" extrusionOk="0">
                  <a:moveTo>
                    <a:pt x="889" y="0"/>
                  </a:moveTo>
                  <a:cubicBezTo>
                    <a:pt x="727" y="0"/>
                    <a:pt x="593" y="121"/>
                    <a:pt x="593" y="282"/>
                  </a:cubicBezTo>
                  <a:cubicBezTo>
                    <a:pt x="256" y="404"/>
                    <a:pt x="0" y="713"/>
                    <a:pt x="0" y="1063"/>
                  </a:cubicBezTo>
                  <a:cubicBezTo>
                    <a:pt x="0" y="1521"/>
                    <a:pt x="404" y="1897"/>
                    <a:pt x="889" y="1897"/>
                  </a:cubicBezTo>
                  <a:cubicBezTo>
                    <a:pt x="1050" y="1897"/>
                    <a:pt x="1185" y="2005"/>
                    <a:pt x="1185" y="2127"/>
                  </a:cubicBezTo>
                  <a:cubicBezTo>
                    <a:pt x="1185" y="2261"/>
                    <a:pt x="1050" y="2369"/>
                    <a:pt x="889" y="2369"/>
                  </a:cubicBezTo>
                  <a:cubicBezTo>
                    <a:pt x="727" y="2369"/>
                    <a:pt x="593" y="2261"/>
                    <a:pt x="593" y="2127"/>
                  </a:cubicBezTo>
                  <a:cubicBezTo>
                    <a:pt x="593" y="1965"/>
                    <a:pt x="458" y="1844"/>
                    <a:pt x="297" y="1844"/>
                  </a:cubicBezTo>
                  <a:cubicBezTo>
                    <a:pt x="135" y="1844"/>
                    <a:pt x="0" y="1965"/>
                    <a:pt x="0" y="2127"/>
                  </a:cubicBezTo>
                  <a:cubicBezTo>
                    <a:pt x="0" y="2490"/>
                    <a:pt x="256" y="2800"/>
                    <a:pt x="593" y="2907"/>
                  </a:cubicBezTo>
                  <a:cubicBezTo>
                    <a:pt x="606" y="3069"/>
                    <a:pt x="727" y="3177"/>
                    <a:pt x="889" y="3177"/>
                  </a:cubicBezTo>
                  <a:cubicBezTo>
                    <a:pt x="1036" y="3177"/>
                    <a:pt x="1171" y="3069"/>
                    <a:pt x="1185" y="2907"/>
                  </a:cubicBezTo>
                  <a:cubicBezTo>
                    <a:pt x="1521" y="2800"/>
                    <a:pt x="1763" y="2490"/>
                    <a:pt x="1763" y="2127"/>
                  </a:cubicBezTo>
                  <a:cubicBezTo>
                    <a:pt x="1763" y="1682"/>
                    <a:pt x="1373" y="1305"/>
                    <a:pt x="889" y="1305"/>
                  </a:cubicBezTo>
                  <a:cubicBezTo>
                    <a:pt x="727" y="1305"/>
                    <a:pt x="593" y="1197"/>
                    <a:pt x="593" y="1063"/>
                  </a:cubicBezTo>
                  <a:cubicBezTo>
                    <a:pt x="593" y="928"/>
                    <a:pt x="727" y="835"/>
                    <a:pt x="889" y="835"/>
                  </a:cubicBezTo>
                  <a:cubicBezTo>
                    <a:pt x="1050" y="835"/>
                    <a:pt x="1185" y="928"/>
                    <a:pt x="1185" y="1063"/>
                  </a:cubicBezTo>
                  <a:cubicBezTo>
                    <a:pt x="1185" y="1224"/>
                    <a:pt x="1305" y="1359"/>
                    <a:pt x="1467" y="1359"/>
                  </a:cubicBezTo>
                  <a:cubicBezTo>
                    <a:pt x="1642" y="1359"/>
                    <a:pt x="1763" y="1224"/>
                    <a:pt x="1763" y="1063"/>
                  </a:cubicBezTo>
                  <a:cubicBezTo>
                    <a:pt x="1763" y="713"/>
                    <a:pt x="1521" y="404"/>
                    <a:pt x="1185" y="282"/>
                  </a:cubicBezTo>
                  <a:cubicBezTo>
                    <a:pt x="1171" y="121"/>
                    <a:pt x="1050" y="0"/>
                    <a:pt x="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Content Placeholder 2">
            <a:extLst>
              <a:ext uri="{FF2B5EF4-FFF2-40B4-BE49-F238E27FC236}">
                <a16:creationId xmlns:a16="http://schemas.microsoft.com/office/drawing/2014/main" id="{369EF94E-4AA5-1F40-907C-8C205ACED4DC}"/>
              </a:ext>
            </a:extLst>
          </p:cNvPr>
          <p:cNvSpPr txBox="1">
            <a:spLocks/>
          </p:cNvSpPr>
          <p:nvPr/>
        </p:nvSpPr>
        <p:spPr>
          <a:xfrm>
            <a:off x="211846" y="634686"/>
            <a:ext cx="8322295" cy="358909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30200" algn="ctr" rtl="0">
              <a:lnSpc>
                <a:spcPct val="15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1pPr>
            <a:lvl2pPr marL="914400" marR="0" lvl="1"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2pPr>
            <a:lvl3pPr marL="1371600" marR="0" lvl="2"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3pPr>
            <a:lvl4pPr marL="1828800" marR="0" lvl="3"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4pPr>
            <a:lvl5pPr marL="2286000" marR="0" lvl="4"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5pPr>
            <a:lvl6pPr marL="2743200" marR="0" lvl="5"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6pPr>
            <a:lvl7pPr marL="3200400" marR="0" lvl="6"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7pPr>
            <a:lvl8pPr marL="3657600" marR="0" lvl="7"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8pPr>
            <a:lvl9pPr marL="4114800" marR="0" lvl="8"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9pPr>
          </a:lstStyle>
          <a:p>
            <a:pPr marL="469900" indent="-342900" algn="just">
              <a:buFont typeface="Arial" panose="020B0604020202020204" pitchFamily="34" charset="0"/>
              <a:buChar char="•"/>
            </a:pPr>
            <a:r>
              <a:rPr lang="en-IN" sz="1600" dirty="0">
                <a:latin typeface="Lava Telugu Regular" pitchFamily="2" charset="77"/>
                <a:cs typeface="Lava Telugu Regular" pitchFamily="2" charset="77"/>
              </a:rPr>
              <a:t>All the things and processes our team went through in building this model was very much new to the team.</a:t>
            </a:r>
          </a:p>
          <a:p>
            <a:pPr marL="469900" indent="-342900" algn="just">
              <a:buFont typeface="Arial" panose="020B0604020202020204" pitchFamily="34" charset="0"/>
              <a:buChar char="•"/>
            </a:pPr>
            <a:r>
              <a:rPr lang="en-IN" sz="1600" dirty="0">
                <a:latin typeface="Lava Telugu Regular" pitchFamily="2" charset="77"/>
                <a:cs typeface="Lava Telugu Regular" pitchFamily="2" charset="77"/>
              </a:rPr>
              <a:t>A lot of brain-storming was involved in making the project. Relying completely on internet for our understanding of codes and how to model works. </a:t>
            </a:r>
          </a:p>
          <a:p>
            <a:pPr marL="469900" indent="-342900" algn="just">
              <a:buFont typeface="Arial" panose="020B0604020202020204" pitchFamily="34" charset="0"/>
              <a:buChar char="•"/>
            </a:pPr>
            <a:r>
              <a:rPr lang="en-IN" sz="1600" dirty="0">
                <a:latin typeface="Lava Telugu Regular" pitchFamily="2" charset="77"/>
                <a:cs typeface="Lava Telugu Regular" pitchFamily="2" charset="77"/>
              </a:rPr>
              <a:t>Making a webpage and deploying it was a bit of a task.</a:t>
            </a:r>
          </a:p>
          <a:p>
            <a:pPr marL="469900" indent="-342900" algn="just">
              <a:buFont typeface="Arial" panose="020B0604020202020204" pitchFamily="34" charset="0"/>
              <a:buChar char="•"/>
            </a:pPr>
            <a:r>
              <a:rPr lang="en-IN" sz="1600" dirty="0">
                <a:latin typeface="Lava Telugu Regular" pitchFamily="2" charset="77"/>
                <a:cs typeface="Lava Telugu Regular" pitchFamily="2" charset="77"/>
              </a:rPr>
              <a:t>All team members are working-professionals, therefore, it was tough to manage the time for meetings and discussions regarding the project.</a:t>
            </a:r>
          </a:p>
        </p:txBody>
      </p:sp>
      <p:sp>
        <p:nvSpPr>
          <p:cNvPr id="20" name="TextBox 19">
            <a:extLst>
              <a:ext uri="{FF2B5EF4-FFF2-40B4-BE49-F238E27FC236}">
                <a16:creationId xmlns:a16="http://schemas.microsoft.com/office/drawing/2014/main" id="{0B0A489A-1185-354B-9697-F5810EBA9967}"/>
              </a:ext>
            </a:extLst>
          </p:cNvPr>
          <p:cNvSpPr txBox="1"/>
          <p:nvPr/>
        </p:nvSpPr>
        <p:spPr>
          <a:xfrm>
            <a:off x="1129967" y="3991001"/>
            <a:ext cx="6641562" cy="338554"/>
          </a:xfrm>
          <a:prstGeom prst="rect">
            <a:avLst/>
          </a:prstGeom>
          <a:noFill/>
          <a:ln>
            <a:solidFill>
              <a:schemeClr val="bg2"/>
            </a:solidFill>
          </a:ln>
        </p:spPr>
        <p:txBody>
          <a:bodyPr wrap="none" rtlCol="0">
            <a:spAutoFit/>
          </a:bodyPr>
          <a:lstStyle/>
          <a:p>
            <a:r>
              <a:rPr lang="en-US" sz="1600" dirty="0">
                <a:solidFill>
                  <a:schemeClr val="tx1"/>
                </a:solidFill>
                <a:latin typeface="Arial" panose="020B0604020202020204" pitchFamily="34" charset="0"/>
                <a:cs typeface="Arial" panose="020B0604020202020204" pitchFamily="34" charset="0"/>
              </a:rPr>
              <a:t>★No Challenge was so big that we cannot overcome it by Team Efforts</a:t>
            </a:r>
          </a:p>
        </p:txBody>
      </p:sp>
    </p:spTree>
    <p:extLst>
      <p:ext uri="{BB962C8B-B14F-4D97-AF65-F5344CB8AC3E}">
        <p14:creationId xmlns:p14="http://schemas.microsoft.com/office/powerpoint/2010/main" val="15018362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34"/>
        <p:cNvGrpSpPr/>
        <p:nvPr/>
      </p:nvGrpSpPr>
      <p:grpSpPr>
        <a:xfrm>
          <a:off x="0" y="0"/>
          <a:ext cx="0" cy="0"/>
          <a:chOff x="0" y="0"/>
          <a:chExt cx="0" cy="0"/>
        </a:xfrm>
      </p:grpSpPr>
      <p:sp>
        <p:nvSpPr>
          <p:cNvPr id="467" name="Subtitle 2">
            <a:extLst>
              <a:ext uri="{FF2B5EF4-FFF2-40B4-BE49-F238E27FC236}">
                <a16:creationId xmlns:a16="http://schemas.microsoft.com/office/drawing/2014/main" id="{DB759BBB-A4A1-C042-9B70-C888CD2749D0}"/>
              </a:ext>
            </a:extLst>
          </p:cNvPr>
          <p:cNvSpPr txBox="1">
            <a:spLocks/>
          </p:cNvSpPr>
          <p:nvPr/>
        </p:nvSpPr>
        <p:spPr>
          <a:xfrm>
            <a:off x="1496162" y="1604172"/>
            <a:ext cx="6092042" cy="857840"/>
          </a:xfrm>
          <a:prstGeom prst="rect">
            <a:avLst/>
          </a:prstGeom>
          <a:solidFill>
            <a:schemeClr val="tx1"/>
          </a:solidFill>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6000" b="1" dirty="0">
                <a:solidFill>
                  <a:schemeClr val="bg1"/>
                </a:solidFill>
              </a:rPr>
              <a:t>THANK YOU</a:t>
            </a:r>
          </a:p>
        </p:txBody>
      </p:sp>
      <p:sp>
        <p:nvSpPr>
          <p:cNvPr id="468" name="TextBox 467">
            <a:extLst>
              <a:ext uri="{FF2B5EF4-FFF2-40B4-BE49-F238E27FC236}">
                <a16:creationId xmlns:a16="http://schemas.microsoft.com/office/drawing/2014/main" id="{3F174A58-0E90-EC4C-8B3F-B26115D9B363}"/>
              </a:ext>
            </a:extLst>
          </p:cNvPr>
          <p:cNvSpPr txBox="1"/>
          <p:nvPr/>
        </p:nvSpPr>
        <p:spPr>
          <a:xfrm>
            <a:off x="2785418" y="2551558"/>
            <a:ext cx="3791423" cy="338554"/>
          </a:xfrm>
          <a:prstGeom prst="rect">
            <a:avLst/>
          </a:prstGeom>
          <a:noFill/>
        </p:spPr>
        <p:txBody>
          <a:bodyPr wrap="none" rtlCol="0">
            <a:spAutoFit/>
          </a:bodyPr>
          <a:lstStyle/>
          <a:p>
            <a:r>
              <a:rPr lang="en-US" sz="1600" dirty="0">
                <a:solidFill>
                  <a:schemeClr val="tx1"/>
                </a:solidFill>
              </a:rPr>
              <a:t>We are Open to answer your Questions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4" name="Google Shape;814;p39"/>
          <p:cNvSpPr txBox="1">
            <a:spLocks noGrp="1"/>
          </p:cNvSpPr>
          <p:nvPr>
            <p:ph type="title"/>
          </p:nvPr>
        </p:nvSpPr>
        <p:spPr>
          <a:xfrm>
            <a:off x="720000" y="28263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55" name="Content Placeholder 2">
            <a:extLst>
              <a:ext uri="{FF2B5EF4-FFF2-40B4-BE49-F238E27FC236}">
                <a16:creationId xmlns:a16="http://schemas.microsoft.com/office/drawing/2014/main" id="{1DC51535-2CE8-2E49-89FC-03E76C208599}"/>
              </a:ext>
            </a:extLst>
          </p:cNvPr>
          <p:cNvSpPr txBox="1">
            <a:spLocks/>
          </p:cNvSpPr>
          <p:nvPr/>
        </p:nvSpPr>
        <p:spPr>
          <a:xfrm>
            <a:off x="441258" y="947293"/>
            <a:ext cx="6731691" cy="391357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5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1pPr>
            <a:lvl2pPr marL="914400" marR="0" lvl="1"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2pPr>
            <a:lvl3pPr marL="1371600" marR="0" lvl="2"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3pPr>
            <a:lvl4pPr marL="1828800" marR="0" lvl="3"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4pPr>
            <a:lvl5pPr marL="2286000" marR="0" lvl="4"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5pPr>
            <a:lvl6pPr marL="2743200" marR="0" lvl="5"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6pPr>
            <a:lvl7pPr marL="3200400" marR="0" lvl="6"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7pPr>
            <a:lvl8pPr marL="3657600" marR="0" lvl="7"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8pPr>
            <a:lvl9pPr marL="4114800" marR="0" lvl="8" indent="-330200" algn="ctr" rtl="0">
              <a:lnSpc>
                <a:spcPct val="100000"/>
              </a:lnSpc>
              <a:spcBef>
                <a:spcPts val="0"/>
              </a:spcBef>
              <a:spcAft>
                <a:spcPts val="0"/>
              </a:spcAft>
              <a:buClr>
                <a:schemeClr val="dk1"/>
              </a:buClr>
              <a:buSzPts val="2000"/>
              <a:buFont typeface="Bungee"/>
              <a:buNone/>
              <a:defRPr sz="2000" b="0" i="0" u="none" strike="noStrike" cap="none">
                <a:solidFill>
                  <a:schemeClr val="dk1"/>
                </a:solidFill>
                <a:latin typeface="Bungee"/>
                <a:ea typeface="Bungee"/>
                <a:cs typeface="Bungee"/>
                <a:sym typeface="Bungee"/>
              </a:defRPr>
            </a:lvl9pPr>
          </a:lstStyle>
          <a:p>
            <a:pPr marL="0" indent="0"/>
            <a:endParaRPr lang="en-US" sz="1400" dirty="0">
              <a:latin typeface="Lava Telugu Regular" panose="020B0604020202020204" charset="0"/>
              <a:cs typeface="Lava Telugu Regular" panose="020B0604020202020204" charset="0"/>
            </a:endParaRPr>
          </a:p>
          <a:p>
            <a:pPr marL="285750" indent="-285750" algn="just">
              <a:buFont typeface="Arial" panose="020B0604020202020204" pitchFamily="34" charset="0"/>
              <a:buChar char="•"/>
            </a:pPr>
            <a:r>
              <a:rPr lang="en-IN" sz="1400" dirty="0">
                <a:solidFill>
                  <a:schemeClr val="tx1"/>
                </a:solidFill>
                <a:latin typeface="Lava Telugu Regular" panose="020B0604020202020204" charset="0"/>
                <a:cs typeface="Lava Telugu Regular" panose="020B0604020202020204" charset="0"/>
              </a:rPr>
              <a:t>Firstly, Scrape data of Stock Nifty50 for last 4 years and generate different insights from that data</a:t>
            </a:r>
          </a:p>
          <a:p>
            <a:pPr marL="285750" indent="-285750" algn="just">
              <a:buFont typeface="Arial" panose="020B0604020202020204" pitchFamily="34" charset="0"/>
              <a:buChar char="•"/>
            </a:pPr>
            <a:r>
              <a:rPr lang="en-IN" sz="1400" dirty="0">
                <a:solidFill>
                  <a:schemeClr val="tx1"/>
                </a:solidFill>
                <a:latin typeface="Lava Telugu Regular" panose="020B0604020202020204" charset="0"/>
                <a:cs typeface="Lava Telugu Regular" panose="020B0604020202020204" charset="0"/>
              </a:rPr>
              <a:t>Secondly, Make a Machine Learning model </a:t>
            </a:r>
            <a:r>
              <a:rPr lang="en-GB" sz="1400" dirty="0">
                <a:solidFill>
                  <a:schemeClr val="tx1"/>
                </a:solidFill>
                <a:latin typeface="Lava Telugu Regular" panose="020B0604020202020204" charset="0"/>
                <a:cs typeface="Lava Telugu Regular" panose="020B0604020202020204" charset="0"/>
              </a:rPr>
              <a:t>i</a:t>
            </a:r>
            <a:r>
              <a:rPr lang="en-GB" sz="1400" dirty="0">
                <a:latin typeface="Lava Telugu Regular" panose="020B0604020202020204" charset="0"/>
                <a:cs typeface="Lava Telugu Regular" panose="020B0604020202020204" charset="0"/>
              </a:rPr>
              <a:t>n order to determine if the number of shares we purchased or purchase in future resulted/results in a profit or a loss, we will create a model that takes the user input such as company's buy date, selling date, and the number of stocks. The model will aim to provide insights into the future performance of the stock, enabling investors and traders to know their Profit / Loss so that they could make informed decisions about buying or selling of the respective stocks.</a:t>
            </a:r>
          </a:p>
          <a:p>
            <a:pPr marL="285750" indent="-285750" algn="just">
              <a:buFont typeface="Arial" panose="020B0604020202020204" pitchFamily="34" charset="0"/>
              <a:buChar char="•"/>
            </a:pPr>
            <a:r>
              <a:rPr lang="en-GB" sz="1400" dirty="0">
                <a:latin typeface="Lava Telugu Regular" panose="020B0604020202020204" charset="0"/>
                <a:cs typeface="Lava Telugu Regular" panose="020B0604020202020204" charset="0"/>
              </a:rPr>
              <a:t>Lastly, create a webpage that will take input from user and predict the profit and loss</a:t>
            </a:r>
            <a:endParaRPr lang="en-IN" sz="1400" dirty="0">
              <a:latin typeface="Lava Telugu Regular" panose="020B0604020202020204" charset="0"/>
              <a:cs typeface="Lava Telugu Regular" panose="020B0604020202020204" charset="0"/>
            </a:endParaRPr>
          </a:p>
        </p:txBody>
      </p:sp>
      <p:grpSp>
        <p:nvGrpSpPr>
          <p:cNvPr id="153" name="Google Shape;2839;p63">
            <a:extLst>
              <a:ext uri="{FF2B5EF4-FFF2-40B4-BE49-F238E27FC236}">
                <a16:creationId xmlns:a16="http://schemas.microsoft.com/office/drawing/2014/main" id="{7A49828F-5647-E849-9233-EB05157A0F43}"/>
              </a:ext>
            </a:extLst>
          </p:cNvPr>
          <p:cNvGrpSpPr/>
          <p:nvPr/>
        </p:nvGrpSpPr>
        <p:grpSpPr>
          <a:xfrm>
            <a:off x="7260139" y="1725083"/>
            <a:ext cx="1608667" cy="1693333"/>
            <a:chOff x="1000288" y="3734175"/>
            <a:chExt cx="378225" cy="377150"/>
          </a:xfrm>
        </p:grpSpPr>
        <p:sp>
          <p:nvSpPr>
            <p:cNvPr id="154" name="Google Shape;2840;p63">
              <a:extLst>
                <a:ext uri="{FF2B5EF4-FFF2-40B4-BE49-F238E27FC236}">
                  <a16:creationId xmlns:a16="http://schemas.microsoft.com/office/drawing/2014/main" id="{3C412A62-AD02-9B4C-925D-8EEEA6FF464F}"/>
                </a:ext>
              </a:extLst>
            </p:cNvPr>
            <p:cNvSpPr/>
            <p:nvPr/>
          </p:nvSpPr>
          <p:spPr>
            <a:xfrm>
              <a:off x="1000963" y="4014050"/>
              <a:ext cx="112075" cy="97275"/>
            </a:xfrm>
            <a:custGeom>
              <a:avLst/>
              <a:gdLst/>
              <a:ahLst/>
              <a:cxnLst/>
              <a:rect l="l" t="t" r="r" b="b"/>
              <a:pathLst>
                <a:path w="4483" h="3891" extrusionOk="0">
                  <a:moveTo>
                    <a:pt x="3365" y="579"/>
                  </a:moveTo>
                  <a:cubicBezTo>
                    <a:pt x="3648" y="579"/>
                    <a:pt x="3890" y="822"/>
                    <a:pt x="3890" y="1118"/>
                  </a:cubicBezTo>
                  <a:cubicBezTo>
                    <a:pt x="3890" y="1414"/>
                    <a:pt x="3648" y="1642"/>
                    <a:pt x="3365" y="1642"/>
                  </a:cubicBezTo>
                  <a:lnTo>
                    <a:pt x="1118" y="1642"/>
                  </a:lnTo>
                  <a:cubicBezTo>
                    <a:pt x="835" y="1642"/>
                    <a:pt x="592" y="1414"/>
                    <a:pt x="592" y="1118"/>
                  </a:cubicBezTo>
                  <a:cubicBezTo>
                    <a:pt x="592" y="822"/>
                    <a:pt x="835" y="579"/>
                    <a:pt x="1118" y="579"/>
                  </a:cubicBezTo>
                  <a:close/>
                  <a:moveTo>
                    <a:pt x="3365" y="2234"/>
                  </a:moveTo>
                  <a:cubicBezTo>
                    <a:pt x="3648" y="2234"/>
                    <a:pt x="3890" y="2477"/>
                    <a:pt x="3890" y="2760"/>
                  </a:cubicBezTo>
                  <a:cubicBezTo>
                    <a:pt x="3890" y="3056"/>
                    <a:pt x="3648" y="3298"/>
                    <a:pt x="3365" y="3298"/>
                  </a:cubicBezTo>
                  <a:lnTo>
                    <a:pt x="1118" y="3298"/>
                  </a:lnTo>
                  <a:cubicBezTo>
                    <a:pt x="835" y="3298"/>
                    <a:pt x="592" y="3056"/>
                    <a:pt x="592" y="2760"/>
                  </a:cubicBezTo>
                  <a:cubicBezTo>
                    <a:pt x="592" y="2477"/>
                    <a:pt x="835" y="2234"/>
                    <a:pt x="1118" y="2234"/>
                  </a:cubicBezTo>
                  <a:close/>
                  <a:moveTo>
                    <a:pt x="1118" y="0"/>
                  </a:moveTo>
                  <a:cubicBezTo>
                    <a:pt x="499" y="0"/>
                    <a:pt x="0" y="499"/>
                    <a:pt x="0" y="1118"/>
                  </a:cubicBezTo>
                  <a:cubicBezTo>
                    <a:pt x="0" y="1441"/>
                    <a:pt x="149" y="1737"/>
                    <a:pt x="364" y="1938"/>
                  </a:cubicBezTo>
                  <a:cubicBezTo>
                    <a:pt x="149" y="2141"/>
                    <a:pt x="0" y="2437"/>
                    <a:pt x="0" y="2760"/>
                  </a:cubicBezTo>
                  <a:cubicBezTo>
                    <a:pt x="0" y="3379"/>
                    <a:pt x="499" y="3891"/>
                    <a:pt x="1118" y="3891"/>
                  </a:cubicBezTo>
                  <a:lnTo>
                    <a:pt x="3365" y="3891"/>
                  </a:lnTo>
                  <a:cubicBezTo>
                    <a:pt x="3971" y="3891"/>
                    <a:pt x="4483" y="3379"/>
                    <a:pt x="4483" y="2760"/>
                  </a:cubicBezTo>
                  <a:cubicBezTo>
                    <a:pt x="4483" y="2437"/>
                    <a:pt x="4334" y="2141"/>
                    <a:pt x="4119" y="1938"/>
                  </a:cubicBezTo>
                  <a:cubicBezTo>
                    <a:pt x="4334" y="1737"/>
                    <a:pt x="4483" y="1441"/>
                    <a:pt x="4483" y="1118"/>
                  </a:cubicBezTo>
                  <a:cubicBezTo>
                    <a:pt x="4483" y="499"/>
                    <a:pt x="3971" y="0"/>
                    <a:pt x="3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2841;p63">
              <a:extLst>
                <a:ext uri="{FF2B5EF4-FFF2-40B4-BE49-F238E27FC236}">
                  <a16:creationId xmlns:a16="http://schemas.microsoft.com/office/drawing/2014/main" id="{ED8C7EBA-79C7-EA49-8E7A-B74F1F32028C}"/>
                </a:ext>
              </a:extLst>
            </p:cNvPr>
            <p:cNvSpPr/>
            <p:nvPr/>
          </p:nvSpPr>
          <p:spPr>
            <a:xfrm>
              <a:off x="1133538" y="3972675"/>
              <a:ext cx="112075" cy="138650"/>
            </a:xfrm>
            <a:custGeom>
              <a:avLst/>
              <a:gdLst/>
              <a:ahLst/>
              <a:cxnLst/>
              <a:rect l="l" t="t" r="r" b="b"/>
              <a:pathLst>
                <a:path w="4483" h="5546" extrusionOk="0">
                  <a:moveTo>
                    <a:pt x="3365" y="592"/>
                  </a:moveTo>
                  <a:cubicBezTo>
                    <a:pt x="3661" y="592"/>
                    <a:pt x="3890" y="835"/>
                    <a:pt x="3890" y="1117"/>
                  </a:cubicBezTo>
                  <a:cubicBezTo>
                    <a:pt x="3890" y="1413"/>
                    <a:pt x="3661" y="1655"/>
                    <a:pt x="3365" y="1655"/>
                  </a:cubicBezTo>
                  <a:lnTo>
                    <a:pt x="1118" y="1655"/>
                  </a:lnTo>
                  <a:cubicBezTo>
                    <a:pt x="835" y="1655"/>
                    <a:pt x="592" y="1413"/>
                    <a:pt x="592" y="1117"/>
                  </a:cubicBezTo>
                  <a:cubicBezTo>
                    <a:pt x="592" y="835"/>
                    <a:pt x="835" y="592"/>
                    <a:pt x="1118" y="592"/>
                  </a:cubicBezTo>
                  <a:close/>
                  <a:moveTo>
                    <a:pt x="3365" y="2234"/>
                  </a:moveTo>
                  <a:cubicBezTo>
                    <a:pt x="3661" y="2234"/>
                    <a:pt x="3890" y="2477"/>
                    <a:pt x="3890" y="2773"/>
                  </a:cubicBezTo>
                  <a:cubicBezTo>
                    <a:pt x="3890" y="3069"/>
                    <a:pt x="3661" y="3297"/>
                    <a:pt x="3365" y="3297"/>
                  </a:cubicBezTo>
                  <a:lnTo>
                    <a:pt x="1118" y="3297"/>
                  </a:lnTo>
                  <a:cubicBezTo>
                    <a:pt x="835" y="3297"/>
                    <a:pt x="592" y="3069"/>
                    <a:pt x="592" y="2773"/>
                  </a:cubicBezTo>
                  <a:cubicBezTo>
                    <a:pt x="592" y="2477"/>
                    <a:pt x="835" y="2234"/>
                    <a:pt x="1118" y="2234"/>
                  </a:cubicBezTo>
                  <a:close/>
                  <a:moveTo>
                    <a:pt x="3365" y="3889"/>
                  </a:moveTo>
                  <a:cubicBezTo>
                    <a:pt x="3661" y="3889"/>
                    <a:pt x="3890" y="4132"/>
                    <a:pt x="3890" y="4415"/>
                  </a:cubicBezTo>
                  <a:cubicBezTo>
                    <a:pt x="3890" y="4711"/>
                    <a:pt x="3661" y="4953"/>
                    <a:pt x="3365" y="4953"/>
                  </a:cubicBezTo>
                  <a:lnTo>
                    <a:pt x="1118" y="4953"/>
                  </a:lnTo>
                  <a:cubicBezTo>
                    <a:pt x="835" y="4953"/>
                    <a:pt x="592" y="4711"/>
                    <a:pt x="592" y="4415"/>
                  </a:cubicBezTo>
                  <a:cubicBezTo>
                    <a:pt x="592" y="4132"/>
                    <a:pt x="835" y="3889"/>
                    <a:pt x="1118" y="3889"/>
                  </a:cubicBezTo>
                  <a:close/>
                  <a:moveTo>
                    <a:pt x="1118" y="0"/>
                  </a:moveTo>
                  <a:cubicBezTo>
                    <a:pt x="512" y="0"/>
                    <a:pt x="0" y="498"/>
                    <a:pt x="0" y="1117"/>
                  </a:cubicBezTo>
                  <a:cubicBezTo>
                    <a:pt x="0" y="1454"/>
                    <a:pt x="149" y="1736"/>
                    <a:pt x="364" y="1951"/>
                  </a:cubicBezTo>
                  <a:cubicBezTo>
                    <a:pt x="149" y="2154"/>
                    <a:pt x="0" y="2450"/>
                    <a:pt x="0" y="2773"/>
                  </a:cubicBezTo>
                  <a:cubicBezTo>
                    <a:pt x="0" y="3096"/>
                    <a:pt x="149" y="3392"/>
                    <a:pt x="364" y="3593"/>
                  </a:cubicBezTo>
                  <a:cubicBezTo>
                    <a:pt x="149" y="3796"/>
                    <a:pt x="0" y="4092"/>
                    <a:pt x="0" y="4415"/>
                  </a:cubicBezTo>
                  <a:cubicBezTo>
                    <a:pt x="0" y="5034"/>
                    <a:pt x="512" y="5546"/>
                    <a:pt x="1118" y="5546"/>
                  </a:cubicBezTo>
                  <a:lnTo>
                    <a:pt x="3365" y="5546"/>
                  </a:lnTo>
                  <a:cubicBezTo>
                    <a:pt x="3984" y="5546"/>
                    <a:pt x="4483" y="5034"/>
                    <a:pt x="4483" y="4415"/>
                  </a:cubicBezTo>
                  <a:cubicBezTo>
                    <a:pt x="4483" y="4092"/>
                    <a:pt x="4348" y="3796"/>
                    <a:pt x="4119" y="3593"/>
                  </a:cubicBezTo>
                  <a:cubicBezTo>
                    <a:pt x="4348" y="3392"/>
                    <a:pt x="4483" y="3096"/>
                    <a:pt x="4483" y="2773"/>
                  </a:cubicBezTo>
                  <a:cubicBezTo>
                    <a:pt x="4483" y="2450"/>
                    <a:pt x="4348" y="2154"/>
                    <a:pt x="4119" y="1951"/>
                  </a:cubicBezTo>
                  <a:cubicBezTo>
                    <a:pt x="4348" y="1736"/>
                    <a:pt x="4483" y="1454"/>
                    <a:pt x="4483" y="1117"/>
                  </a:cubicBezTo>
                  <a:cubicBezTo>
                    <a:pt x="4483" y="498"/>
                    <a:pt x="3984" y="0"/>
                    <a:pt x="3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842;p63">
              <a:extLst>
                <a:ext uri="{FF2B5EF4-FFF2-40B4-BE49-F238E27FC236}">
                  <a16:creationId xmlns:a16="http://schemas.microsoft.com/office/drawing/2014/main" id="{D1077C82-8B7E-034B-B360-8A748D4A6123}"/>
                </a:ext>
              </a:extLst>
            </p:cNvPr>
            <p:cNvSpPr/>
            <p:nvPr/>
          </p:nvSpPr>
          <p:spPr>
            <a:xfrm>
              <a:off x="1266113" y="3931625"/>
              <a:ext cx="112075" cy="179700"/>
            </a:xfrm>
            <a:custGeom>
              <a:avLst/>
              <a:gdLst/>
              <a:ahLst/>
              <a:cxnLst/>
              <a:rect l="l" t="t" r="r" b="b"/>
              <a:pathLst>
                <a:path w="4483" h="7188" extrusionOk="0">
                  <a:moveTo>
                    <a:pt x="3352" y="578"/>
                  </a:moveTo>
                  <a:cubicBezTo>
                    <a:pt x="3648" y="578"/>
                    <a:pt x="3891" y="821"/>
                    <a:pt x="3891" y="1117"/>
                  </a:cubicBezTo>
                  <a:cubicBezTo>
                    <a:pt x="3891" y="1413"/>
                    <a:pt x="3648" y="1642"/>
                    <a:pt x="3352" y="1642"/>
                  </a:cubicBezTo>
                  <a:lnTo>
                    <a:pt x="1118" y="1642"/>
                  </a:lnTo>
                  <a:cubicBezTo>
                    <a:pt x="822" y="1642"/>
                    <a:pt x="592" y="1413"/>
                    <a:pt x="592" y="1117"/>
                  </a:cubicBezTo>
                  <a:cubicBezTo>
                    <a:pt x="592" y="821"/>
                    <a:pt x="822" y="578"/>
                    <a:pt x="1118" y="578"/>
                  </a:cubicBezTo>
                  <a:close/>
                  <a:moveTo>
                    <a:pt x="3352" y="2234"/>
                  </a:moveTo>
                  <a:cubicBezTo>
                    <a:pt x="3648" y="2234"/>
                    <a:pt x="3891" y="2477"/>
                    <a:pt x="3891" y="2759"/>
                  </a:cubicBezTo>
                  <a:cubicBezTo>
                    <a:pt x="3891" y="3055"/>
                    <a:pt x="3648" y="3297"/>
                    <a:pt x="3352" y="3297"/>
                  </a:cubicBezTo>
                  <a:lnTo>
                    <a:pt x="1118" y="3297"/>
                  </a:lnTo>
                  <a:cubicBezTo>
                    <a:pt x="822" y="3297"/>
                    <a:pt x="592" y="3055"/>
                    <a:pt x="592" y="2759"/>
                  </a:cubicBezTo>
                  <a:cubicBezTo>
                    <a:pt x="592" y="2477"/>
                    <a:pt x="822" y="2234"/>
                    <a:pt x="1118" y="2234"/>
                  </a:cubicBezTo>
                  <a:close/>
                  <a:moveTo>
                    <a:pt x="3352" y="3876"/>
                  </a:moveTo>
                  <a:cubicBezTo>
                    <a:pt x="3648" y="3876"/>
                    <a:pt x="3891" y="4119"/>
                    <a:pt x="3891" y="4415"/>
                  </a:cubicBezTo>
                  <a:cubicBezTo>
                    <a:pt x="3891" y="4711"/>
                    <a:pt x="3648" y="4939"/>
                    <a:pt x="3352" y="4939"/>
                  </a:cubicBezTo>
                  <a:lnTo>
                    <a:pt x="1118" y="4939"/>
                  </a:lnTo>
                  <a:cubicBezTo>
                    <a:pt x="822" y="4939"/>
                    <a:pt x="592" y="4711"/>
                    <a:pt x="592" y="4415"/>
                  </a:cubicBezTo>
                  <a:cubicBezTo>
                    <a:pt x="592" y="4119"/>
                    <a:pt x="822" y="3876"/>
                    <a:pt x="1118" y="3876"/>
                  </a:cubicBezTo>
                  <a:close/>
                  <a:moveTo>
                    <a:pt x="3352" y="5531"/>
                  </a:moveTo>
                  <a:cubicBezTo>
                    <a:pt x="3648" y="5531"/>
                    <a:pt x="3891" y="5774"/>
                    <a:pt x="3891" y="6057"/>
                  </a:cubicBezTo>
                  <a:cubicBezTo>
                    <a:pt x="3891" y="6353"/>
                    <a:pt x="3648" y="6595"/>
                    <a:pt x="3352" y="6595"/>
                  </a:cubicBezTo>
                  <a:lnTo>
                    <a:pt x="1118" y="6595"/>
                  </a:lnTo>
                  <a:cubicBezTo>
                    <a:pt x="822" y="6595"/>
                    <a:pt x="592" y="6353"/>
                    <a:pt x="592" y="6057"/>
                  </a:cubicBezTo>
                  <a:cubicBezTo>
                    <a:pt x="592" y="5774"/>
                    <a:pt x="822" y="5531"/>
                    <a:pt x="1118" y="5531"/>
                  </a:cubicBezTo>
                  <a:close/>
                  <a:moveTo>
                    <a:pt x="1118" y="0"/>
                  </a:moveTo>
                  <a:cubicBezTo>
                    <a:pt x="499" y="0"/>
                    <a:pt x="0" y="498"/>
                    <a:pt x="0" y="1117"/>
                  </a:cubicBezTo>
                  <a:cubicBezTo>
                    <a:pt x="0" y="1440"/>
                    <a:pt x="135" y="1736"/>
                    <a:pt x="364" y="1938"/>
                  </a:cubicBezTo>
                  <a:cubicBezTo>
                    <a:pt x="135" y="2140"/>
                    <a:pt x="0" y="2436"/>
                    <a:pt x="0" y="2759"/>
                  </a:cubicBezTo>
                  <a:cubicBezTo>
                    <a:pt x="0" y="3096"/>
                    <a:pt x="135" y="3378"/>
                    <a:pt x="364" y="3593"/>
                  </a:cubicBezTo>
                  <a:cubicBezTo>
                    <a:pt x="135" y="3796"/>
                    <a:pt x="0" y="4092"/>
                    <a:pt x="0" y="4415"/>
                  </a:cubicBezTo>
                  <a:cubicBezTo>
                    <a:pt x="0" y="4738"/>
                    <a:pt x="135" y="5034"/>
                    <a:pt x="364" y="5235"/>
                  </a:cubicBezTo>
                  <a:cubicBezTo>
                    <a:pt x="135" y="5438"/>
                    <a:pt x="0" y="5734"/>
                    <a:pt x="0" y="6057"/>
                  </a:cubicBezTo>
                  <a:cubicBezTo>
                    <a:pt x="0" y="6676"/>
                    <a:pt x="499" y="7188"/>
                    <a:pt x="1118" y="7188"/>
                  </a:cubicBezTo>
                  <a:lnTo>
                    <a:pt x="3352" y="7188"/>
                  </a:lnTo>
                  <a:cubicBezTo>
                    <a:pt x="3971" y="7188"/>
                    <a:pt x="4483" y="6676"/>
                    <a:pt x="4483" y="6057"/>
                  </a:cubicBezTo>
                  <a:cubicBezTo>
                    <a:pt x="4483" y="5734"/>
                    <a:pt x="4334" y="5438"/>
                    <a:pt x="4119" y="5235"/>
                  </a:cubicBezTo>
                  <a:cubicBezTo>
                    <a:pt x="4334" y="5034"/>
                    <a:pt x="4483" y="4738"/>
                    <a:pt x="4483" y="4415"/>
                  </a:cubicBezTo>
                  <a:cubicBezTo>
                    <a:pt x="4483" y="4092"/>
                    <a:pt x="4334" y="3796"/>
                    <a:pt x="4119" y="3593"/>
                  </a:cubicBezTo>
                  <a:cubicBezTo>
                    <a:pt x="4334" y="3378"/>
                    <a:pt x="4483" y="3096"/>
                    <a:pt x="4483" y="2759"/>
                  </a:cubicBezTo>
                  <a:cubicBezTo>
                    <a:pt x="4483" y="2436"/>
                    <a:pt x="4334" y="2140"/>
                    <a:pt x="4119" y="1938"/>
                  </a:cubicBezTo>
                  <a:cubicBezTo>
                    <a:pt x="4334" y="1736"/>
                    <a:pt x="4483" y="1440"/>
                    <a:pt x="4483" y="1117"/>
                  </a:cubicBezTo>
                  <a:cubicBezTo>
                    <a:pt x="4483" y="498"/>
                    <a:pt x="3971" y="0"/>
                    <a:pt x="33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843;p63">
              <a:extLst>
                <a:ext uri="{FF2B5EF4-FFF2-40B4-BE49-F238E27FC236}">
                  <a16:creationId xmlns:a16="http://schemas.microsoft.com/office/drawing/2014/main" id="{2E801BA0-2210-4E47-A7C2-95690F616EF8}"/>
                </a:ext>
              </a:extLst>
            </p:cNvPr>
            <p:cNvSpPr/>
            <p:nvPr/>
          </p:nvSpPr>
          <p:spPr>
            <a:xfrm>
              <a:off x="1000963" y="3943050"/>
              <a:ext cx="14825" cy="14475"/>
            </a:xfrm>
            <a:custGeom>
              <a:avLst/>
              <a:gdLst/>
              <a:ahLst/>
              <a:cxnLst/>
              <a:rect l="l" t="t" r="r" b="b"/>
              <a:pathLst>
                <a:path w="593" h="579" extrusionOk="0">
                  <a:moveTo>
                    <a:pt x="296" y="1"/>
                  </a:moveTo>
                  <a:cubicBezTo>
                    <a:pt x="215" y="1"/>
                    <a:pt x="149" y="28"/>
                    <a:pt x="95" y="82"/>
                  </a:cubicBezTo>
                  <a:cubicBezTo>
                    <a:pt x="27" y="135"/>
                    <a:pt x="0" y="216"/>
                    <a:pt x="0" y="297"/>
                  </a:cubicBezTo>
                  <a:cubicBezTo>
                    <a:pt x="0" y="364"/>
                    <a:pt x="27" y="444"/>
                    <a:pt x="95" y="498"/>
                  </a:cubicBezTo>
                  <a:cubicBezTo>
                    <a:pt x="149" y="552"/>
                    <a:pt x="215" y="579"/>
                    <a:pt x="296" y="579"/>
                  </a:cubicBezTo>
                  <a:cubicBezTo>
                    <a:pt x="377" y="579"/>
                    <a:pt x="445" y="552"/>
                    <a:pt x="499" y="498"/>
                  </a:cubicBezTo>
                  <a:cubicBezTo>
                    <a:pt x="565" y="444"/>
                    <a:pt x="592" y="364"/>
                    <a:pt x="592" y="297"/>
                  </a:cubicBezTo>
                  <a:cubicBezTo>
                    <a:pt x="592" y="216"/>
                    <a:pt x="565" y="135"/>
                    <a:pt x="499" y="82"/>
                  </a:cubicBezTo>
                  <a:cubicBezTo>
                    <a:pt x="445"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844;p63">
              <a:extLst>
                <a:ext uri="{FF2B5EF4-FFF2-40B4-BE49-F238E27FC236}">
                  <a16:creationId xmlns:a16="http://schemas.microsoft.com/office/drawing/2014/main" id="{2844BD67-77DB-9C40-83A8-5D1F46ACD137}"/>
                </a:ext>
              </a:extLst>
            </p:cNvPr>
            <p:cNvSpPr/>
            <p:nvPr/>
          </p:nvSpPr>
          <p:spPr>
            <a:xfrm>
              <a:off x="1000288" y="3734175"/>
              <a:ext cx="378225" cy="273500"/>
            </a:xfrm>
            <a:custGeom>
              <a:avLst/>
              <a:gdLst/>
              <a:ahLst/>
              <a:cxnLst/>
              <a:rect l="l" t="t" r="r" b="b"/>
              <a:pathLst>
                <a:path w="15129" h="10940" extrusionOk="0">
                  <a:moveTo>
                    <a:pt x="14825" y="1"/>
                  </a:moveTo>
                  <a:cubicBezTo>
                    <a:pt x="14800" y="1"/>
                    <a:pt x="14776" y="4"/>
                    <a:pt x="14752" y="11"/>
                  </a:cubicBezTo>
                  <a:lnTo>
                    <a:pt x="11643" y="657"/>
                  </a:lnTo>
                  <a:cubicBezTo>
                    <a:pt x="11536" y="670"/>
                    <a:pt x="11455" y="751"/>
                    <a:pt x="11428" y="858"/>
                  </a:cubicBezTo>
                  <a:cubicBezTo>
                    <a:pt x="11387" y="966"/>
                    <a:pt x="11428" y="1074"/>
                    <a:pt x="11495" y="1154"/>
                  </a:cubicBezTo>
                  <a:lnTo>
                    <a:pt x="12020" y="1666"/>
                  </a:lnTo>
                  <a:cubicBezTo>
                    <a:pt x="10297" y="3403"/>
                    <a:pt x="8668" y="5018"/>
                    <a:pt x="7591" y="6107"/>
                  </a:cubicBezTo>
                  <a:lnTo>
                    <a:pt x="5222" y="3739"/>
                  </a:lnTo>
                  <a:cubicBezTo>
                    <a:pt x="5169" y="3685"/>
                    <a:pt x="5088" y="3658"/>
                    <a:pt x="5021" y="3658"/>
                  </a:cubicBezTo>
                  <a:cubicBezTo>
                    <a:pt x="4940" y="3658"/>
                    <a:pt x="4860" y="3685"/>
                    <a:pt x="4806" y="3739"/>
                  </a:cubicBezTo>
                  <a:lnTo>
                    <a:pt x="862" y="7683"/>
                  </a:lnTo>
                  <a:cubicBezTo>
                    <a:pt x="754" y="7803"/>
                    <a:pt x="754" y="7992"/>
                    <a:pt x="862" y="8099"/>
                  </a:cubicBezTo>
                  <a:cubicBezTo>
                    <a:pt x="922" y="8160"/>
                    <a:pt x="1000" y="8191"/>
                    <a:pt x="1076" y="8191"/>
                  </a:cubicBezTo>
                  <a:cubicBezTo>
                    <a:pt x="1151" y="8191"/>
                    <a:pt x="1225" y="8160"/>
                    <a:pt x="1279" y="8099"/>
                  </a:cubicBezTo>
                  <a:lnTo>
                    <a:pt x="5021" y="4372"/>
                  </a:lnTo>
                  <a:lnTo>
                    <a:pt x="7376" y="6727"/>
                  </a:lnTo>
                  <a:cubicBezTo>
                    <a:pt x="7437" y="6787"/>
                    <a:pt x="7514" y="6818"/>
                    <a:pt x="7590" y="6818"/>
                  </a:cubicBezTo>
                  <a:cubicBezTo>
                    <a:pt x="7666" y="6818"/>
                    <a:pt x="7740" y="6787"/>
                    <a:pt x="7794" y="6727"/>
                  </a:cubicBezTo>
                  <a:lnTo>
                    <a:pt x="12639" y="1881"/>
                  </a:lnTo>
                  <a:cubicBezTo>
                    <a:pt x="12760" y="1761"/>
                    <a:pt x="12760" y="1585"/>
                    <a:pt x="12639" y="1464"/>
                  </a:cubicBezTo>
                  <a:lnTo>
                    <a:pt x="12302" y="1114"/>
                  </a:lnTo>
                  <a:lnTo>
                    <a:pt x="14429" y="670"/>
                  </a:lnTo>
                  <a:lnTo>
                    <a:pt x="14429" y="670"/>
                  </a:lnTo>
                  <a:lnTo>
                    <a:pt x="13985" y="2810"/>
                  </a:lnTo>
                  <a:lnTo>
                    <a:pt x="13648" y="2460"/>
                  </a:lnTo>
                  <a:cubicBezTo>
                    <a:pt x="13594" y="2407"/>
                    <a:pt x="13514" y="2380"/>
                    <a:pt x="13433" y="2380"/>
                  </a:cubicBezTo>
                  <a:cubicBezTo>
                    <a:pt x="13366" y="2380"/>
                    <a:pt x="13285" y="2407"/>
                    <a:pt x="13231" y="2460"/>
                  </a:cubicBezTo>
                  <a:cubicBezTo>
                    <a:pt x="12921" y="2769"/>
                    <a:pt x="8844" y="6848"/>
                    <a:pt x="7591" y="8113"/>
                  </a:cubicBezTo>
                  <a:lnTo>
                    <a:pt x="7295" y="7817"/>
                  </a:lnTo>
                  <a:lnTo>
                    <a:pt x="5222" y="5745"/>
                  </a:lnTo>
                  <a:cubicBezTo>
                    <a:pt x="5169" y="5691"/>
                    <a:pt x="5088" y="5664"/>
                    <a:pt x="5021" y="5664"/>
                  </a:cubicBezTo>
                  <a:cubicBezTo>
                    <a:pt x="4940" y="5664"/>
                    <a:pt x="4860" y="5691"/>
                    <a:pt x="4806" y="5745"/>
                  </a:cubicBezTo>
                  <a:lnTo>
                    <a:pt x="122" y="10441"/>
                  </a:lnTo>
                  <a:cubicBezTo>
                    <a:pt x="0" y="10549"/>
                    <a:pt x="0" y="10738"/>
                    <a:pt x="122" y="10859"/>
                  </a:cubicBezTo>
                  <a:cubicBezTo>
                    <a:pt x="176" y="10913"/>
                    <a:pt x="242" y="10940"/>
                    <a:pt x="323" y="10940"/>
                  </a:cubicBezTo>
                  <a:cubicBezTo>
                    <a:pt x="404" y="10940"/>
                    <a:pt x="472" y="10913"/>
                    <a:pt x="526" y="10859"/>
                  </a:cubicBezTo>
                  <a:lnTo>
                    <a:pt x="5021" y="6364"/>
                  </a:lnTo>
                  <a:lnTo>
                    <a:pt x="6879" y="8234"/>
                  </a:lnTo>
                  <a:lnTo>
                    <a:pt x="7376" y="8733"/>
                  </a:lnTo>
                  <a:cubicBezTo>
                    <a:pt x="7437" y="8786"/>
                    <a:pt x="7514" y="8813"/>
                    <a:pt x="7590" y="8813"/>
                  </a:cubicBezTo>
                  <a:cubicBezTo>
                    <a:pt x="7666" y="8813"/>
                    <a:pt x="7740" y="8786"/>
                    <a:pt x="7794" y="8733"/>
                  </a:cubicBezTo>
                  <a:lnTo>
                    <a:pt x="13433" y="3093"/>
                  </a:lnTo>
                  <a:lnTo>
                    <a:pt x="13958" y="3604"/>
                  </a:lnTo>
                  <a:cubicBezTo>
                    <a:pt x="14019" y="3665"/>
                    <a:pt x="14095" y="3695"/>
                    <a:pt x="14174" y="3695"/>
                  </a:cubicBezTo>
                  <a:cubicBezTo>
                    <a:pt x="14201" y="3695"/>
                    <a:pt x="14227" y="3691"/>
                    <a:pt x="14254" y="3685"/>
                  </a:cubicBezTo>
                  <a:cubicBezTo>
                    <a:pt x="14348" y="3658"/>
                    <a:pt x="14429" y="3564"/>
                    <a:pt x="14456" y="3456"/>
                  </a:cubicBezTo>
                  <a:lnTo>
                    <a:pt x="15102" y="347"/>
                  </a:lnTo>
                  <a:cubicBezTo>
                    <a:pt x="15129" y="253"/>
                    <a:pt x="15089" y="158"/>
                    <a:pt x="15021" y="92"/>
                  </a:cubicBezTo>
                  <a:cubicBezTo>
                    <a:pt x="14971" y="31"/>
                    <a:pt x="14898" y="1"/>
                    <a:pt x="14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2895;p63">
            <a:extLst>
              <a:ext uri="{FF2B5EF4-FFF2-40B4-BE49-F238E27FC236}">
                <a16:creationId xmlns:a16="http://schemas.microsoft.com/office/drawing/2014/main" id="{5A662B88-C544-D94D-9727-E491F03FEE76}"/>
              </a:ext>
            </a:extLst>
          </p:cNvPr>
          <p:cNvGrpSpPr/>
          <p:nvPr/>
        </p:nvGrpSpPr>
        <p:grpSpPr>
          <a:xfrm>
            <a:off x="5685424" y="577484"/>
            <a:ext cx="342982" cy="339117"/>
            <a:chOff x="7007338" y="3734025"/>
            <a:chExt cx="381600" cy="377300"/>
          </a:xfrm>
        </p:grpSpPr>
        <p:sp>
          <p:nvSpPr>
            <p:cNvPr id="160" name="Google Shape;2896;p63">
              <a:extLst>
                <a:ext uri="{FF2B5EF4-FFF2-40B4-BE49-F238E27FC236}">
                  <a16:creationId xmlns:a16="http://schemas.microsoft.com/office/drawing/2014/main" id="{BEFDAD56-B20D-0141-9362-ED4296EEE2A5}"/>
                </a:ext>
              </a:extLst>
            </p:cNvPr>
            <p:cNvSpPr/>
            <p:nvPr/>
          </p:nvSpPr>
          <p:spPr>
            <a:xfrm>
              <a:off x="7007338" y="3804375"/>
              <a:ext cx="242650" cy="238975"/>
            </a:xfrm>
            <a:custGeom>
              <a:avLst/>
              <a:gdLst/>
              <a:ahLst/>
              <a:cxnLst/>
              <a:rect l="l" t="t" r="r" b="b"/>
              <a:pathLst>
                <a:path w="9706" h="9559" extrusionOk="0">
                  <a:moveTo>
                    <a:pt x="1278" y="1"/>
                  </a:moveTo>
                  <a:cubicBezTo>
                    <a:pt x="1181" y="1"/>
                    <a:pt x="1085" y="49"/>
                    <a:pt x="1023" y="137"/>
                  </a:cubicBezTo>
                  <a:cubicBezTo>
                    <a:pt x="310" y="1307"/>
                    <a:pt x="0" y="2694"/>
                    <a:pt x="149" y="4067"/>
                  </a:cubicBezTo>
                  <a:cubicBezTo>
                    <a:pt x="310" y="5467"/>
                    <a:pt x="929" y="6745"/>
                    <a:pt x="1925" y="7755"/>
                  </a:cubicBezTo>
                  <a:cubicBezTo>
                    <a:pt x="2934" y="8751"/>
                    <a:pt x="4200" y="9370"/>
                    <a:pt x="5613" y="9518"/>
                  </a:cubicBezTo>
                  <a:cubicBezTo>
                    <a:pt x="5842" y="9545"/>
                    <a:pt x="6071" y="9559"/>
                    <a:pt x="6299" y="9559"/>
                  </a:cubicBezTo>
                  <a:cubicBezTo>
                    <a:pt x="7430" y="9559"/>
                    <a:pt x="8561" y="9249"/>
                    <a:pt x="9530" y="8656"/>
                  </a:cubicBezTo>
                  <a:cubicBezTo>
                    <a:pt x="9664" y="8576"/>
                    <a:pt x="9705" y="8387"/>
                    <a:pt x="9624" y="8253"/>
                  </a:cubicBezTo>
                  <a:cubicBezTo>
                    <a:pt x="9573" y="8159"/>
                    <a:pt x="9478" y="8108"/>
                    <a:pt x="9381" y="8108"/>
                  </a:cubicBezTo>
                  <a:cubicBezTo>
                    <a:pt x="9326" y="8108"/>
                    <a:pt x="9270" y="8124"/>
                    <a:pt x="9221" y="8159"/>
                  </a:cubicBezTo>
                  <a:cubicBezTo>
                    <a:pt x="8318" y="8710"/>
                    <a:pt x="7309" y="8979"/>
                    <a:pt x="6299" y="8979"/>
                  </a:cubicBezTo>
                  <a:cubicBezTo>
                    <a:pt x="4860" y="8979"/>
                    <a:pt x="3433" y="8414"/>
                    <a:pt x="2342" y="7337"/>
                  </a:cubicBezTo>
                  <a:cubicBezTo>
                    <a:pt x="512" y="5494"/>
                    <a:pt x="176" y="2667"/>
                    <a:pt x="1535" y="446"/>
                  </a:cubicBezTo>
                  <a:cubicBezTo>
                    <a:pt x="1615" y="311"/>
                    <a:pt x="1576" y="123"/>
                    <a:pt x="1427" y="42"/>
                  </a:cubicBezTo>
                  <a:cubicBezTo>
                    <a:pt x="1380" y="14"/>
                    <a:pt x="1329" y="1"/>
                    <a:pt x="1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897;p63">
              <a:extLst>
                <a:ext uri="{FF2B5EF4-FFF2-40B4-BE49-F238E27FC236}">
                  <a16:creationId xmlns:a16="http://schemas.microsoft.com/office/drawing/2014/main" id="{FA7C064C-299C-4947-B99B-45719370112E}"/>
                </a:ext>
              </a:extLst>
            </p:cNvPr>
            <p:cNvSpPr/>
            <p:nvPr/>
          </p:nvSpPr>
          <p:spPr>
            <a:xfrm>
              <a:off x="7052413" y="3777200"/>
              <a:ext cx="16525" cy="14775"/>
            </a:xfrm>
            <a:custGeom>
              <a:avLst/>
              <a:gdLst/>
              <a:ahLst/>
              <a:cxnLst/>
              <a:rect l="l" t="t" r="r" b="b"/>
              <a:pathLst>
                <a:path w="661" h="591" extrusionOk="0">
                  <a:moveTo>
                    <a:pt x="343" y="0"/>
                  </a:moveTo>
                  <a:cubicBezTo>
                    <a:pt x="265" y="0"/>
                    <a:pt x="185" y="31"/>
                    <a:pt x="122" y="93"/>
                  </a:cubicBezTo>
                  <a:cubicBezTo>
                    <a:pt x="1" y="214"/>
                    <a:pt x="1" y="389"/>
                    <a:pt x="122" y="510"/>
                  </a:cubicBezTo>
                  <a:cubicBezTo>
                    <a:pt x="176" y="564"/>
                    <a:pt x="257" y="591"/>
                    <a:pt x="324" y="591"/>
                  </a:cubicBezTo>
                  <a:cubicBezTo>
                    <a:pt x="405" y="591"/>
                    <a:pt x="485" y="564"/>
                    <a:pt x="539" y="510"/>
                  </a:cubicBezTo>
                  <a:cubicBezTo>
                    <a:pt x="661" y="389"/>
                    <a:pt x="661" y="201"/>
                    <a:pt x="539" y="79"/>
                  </a:cubicBezTo>
                  <a:cubicBezTo>
                    <a:pt x="487" y="27"/>
                    <a:pt x="416" y="0"/>
                    <a:pt x="3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898;p63">
              <a:extLst>
                <a:ext uri="{FF2B5EF4-FFF2-40B4-BE49-F238E27FC236}">
                  <a16:creationId xmlns:a16="http://schemas.microsoft.com/office/drawing/2014/main" id="{3AF01E75-BA24-7C4D-BFD0-C06760E3AC6B}"/>
                </a:ext>
              </a:extLst>
            </p:cNvPr>
            <p:cNvSpPr/>
            <p:nvPr/>
          </p:nvSpPr>
          <p:spPr>
            <a:xfrm>
              <a:off x="7077313" y="3734025"/>
              <a:ext cx="245350" cy="220825"/>
            </a:xfrm>
            <a:custGeom>
              <a:avLst/>
              <a:gdLst/>
              <a:ahLst/>
              <a:cxnLst/>
              <a:rect l="l" t="t" r="r" b="b"/>
              <a:pathLst>
                <a:path w="9814" h="8833" extrusionOk="0">
                  <a:moveTo>
                    <a:pt x="3533" y="1"/>
                  </a:moveTo>
                  <a:cubicBezTo>
                    <a:pt x="2348" y="1"/>
                    <a:pt x="1178" y="339"/>
                    <a:pt x="176" y="972"/>
                  </a:cubicBezTo>
                  <a:cubicBezTo>
                    <a:pt x="28" y="1067"/>
                    <a:pt x="1" y="1241"/>
                    <a:pt x="82" y="1390"/>
                  </a:cubicBezTo>
                  <a:cubicBezTo>
                    <a:pt x="141" y="1474"/>
                    <a:pt x="232" y="1522"/>
                    <a:pt x="325" y="1522"/>
                  </a:cubicBezTo>
                  <a:cubicBezTo>
                    <a:pt x="380" y="1522"/>
                    <a:pt x="435" y="1505"/>
                    <a:pt x="485" y="1470"/>
                  </a:cubicBezTo>
                  <a:cubicBezTo>
                    <a:pt x="1399" y="888"/>
                    <a:pt x="2441" y="603"/>
                    <a:pt x="3480" y="603"/>
                  </a:cubicBezTo>
                  <a:cubicBezTo>
                    <a:pt x="4935" y="603"/>
                    <a:pt x="6382" y="1161"/>
                    <a:pt x="7457" y="2237"/>
                  </a:cubicBezTo>
                  <a:cubicBezTo>
                    <a:pt x="9100" y="3866"/>
                    <a:pt x="9557" y="6302"/>
                    <a:pt x="8629" y="8429"/>
                  </a:cubicBezTo>
                  <a:cubicBezTo>
                    <a:pt x="8575" y="8577"/>
                    <a:pt x="8642" y="8752"/>
                    <a:pt x="8791" y="8819"/>
                  </a:cubicBezTo>
                  <a:cubicBezTo>
                    <a:pt x="8830" y="8832"/>
                    <a:pt x="8871" y="8832"/>
                    <a:pt x="8911" y="8832"/>
                  </a:cubicBezTo>
                  <a:cubicBezTo>
                    <a:pt x="9019" y="8832"/>
                    <a:pt x="9126" y="8778"/>
                    <a:pt x="9180" y="8658"/>
                  </a:cubicBezTo>
                  <a:cubicBezTo>
                    <a:pt x="9665" y="7540"/>
                    <a:pt x="9813" y="6302"/>
                    <a:pt x="9584" y="5091"/>
                  </a:cubicBezTo>
                  <a:cubicBezTo>
                    <a:pt x="9369" y="3839"/>
                    <a:pt x="8777" y="2709"/>
                    <a:pt x="7875" y="1820"/>
                  </a:cubicBezTo>
                  <a:cubicBezTo>
                    <a:pt x="6879" y="810"/>
                    <a:pt x="5546" y="178"/>
                    <a:pt x="4133" y="30"/>
                  </a:cubicBezTo>
                  <a:cubicBezTo>
                    <a:pt x="3933" y="10"/>
                    <a:pt x="3733" y="1"/>
                    <a:pt x="35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899;p63">
              <a:extLst>
                <a:ext uri="{FF2B5EF4-FFF2-40B4-BE49-F238E27FC236}">
                  <a16:creationId xmlns:a16="http://schemas.microsoft.com/office/drawing/2014/main" id="{522B08C9-DE5D-7844-B186-CE3896782117}"/>
                </a:ext>
              </a:extLst>
            </p:cNvPr>
            <p:cNvSpPr/>
            <p:nvPr/>
          </p:nvSpPr>
          <p:spPr>
            <a:xfrm>
              <a:off x="7278213" y="3964300"/>
              <a:ext cx="16850" cy="14775"/>
            </a:xfrm>
            <a:custGeom>
              <a:avLst/>
              <a:gdLst/>
              <a:ahLst/>
              <a:cxnLst/>
              <a:rect l="l" t="t" r="r" b="b"/>
              <a:pathLst>
                <a:path w="674" h="591" extrusionOk="0">
                  <a:moveTo>
                    <a:pt x="338" y="1"/>
                  </a:moveTo>
                  <a:cubicBezTo>
                    <a:pt x="245" y="1"/>
                    <a:pt x="154" y="48"/>
                    <a:pt x="94" y="133"/>
                  </a:cubicBezTo>
                  <a:lnTo>
                    <a:pt x="82" y="147"/>
                  </a:lnTo>
                  <a:cubicBezTo>
                    <a:pt x="1" y="281"/>
                    <a:pt x="41" y="456"/>
                    <a:pt x="175" y="551"/>
                  </a:cubicBezTo>
                  <a:cubicBezTo>
                    <a:pt x="216" y="577"/>
                    <a:pt x="283" y="590"/>
                    <a:pt x="337" y="590"/>
                  </a:cubicBezTo>
                  <a:cubicBezTo>
                    <a:pt x="432" y="590"/>
                    <a:pt x="525" y="551"/>
                    <a:pt x="579" y="470"/>
                  </a:cubicBezTo>
                  <a:cubicBezTo>
                    <a:pt x="674" y="335"/>
                    <a:pt x="633" y="147"/>
                    <a:pt x="498" y="52"/>
                  </a:cubicBezTo>
                  <a:cubicBezTo>
                    <a:pt x="448" y="17"/>
                    <a:pt x="393" y="1"/>
                    <a:pt x="3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900;p63">
              <a:extLst>
                <a:ext uri="{FF2B5EF4-FFF2-40B4-BE49-F238E27FC236}">
                  <a16:creationId xmlns:a16="http://schemas.microsoft.com/office/drawing/2014/main" id="{EA3F3E9A-BD84-3343-8A87-E5427EBB3394}"/>
                </a:ext>
              </a:extLst>
            </p:cNvPr>
            <p:cNvSpPr/>
            <p:nvPr/>
          </p:nvSpPr>
          <p:spPr>
            <a:xfrm>
              <a:off x="7032238" y="3768075"/>
              <a:ext cx="261125" cy="241625"/>
            </a:xfrm>
            <a:custGeom>
              <a:avLst/>
              <a:gdLst/>
              <a:ahLst/>
              <a:cxnLst/>
              <a:rect l="l" t="t" r="r" b="b"/>
              <a:pathLst>
                <a:path w="10445" h="9665" extrusionOk="0">
                  <a:moveTo>
                    <a:pt x="5303" y="0"/>
                  </a:moveTo>
                  <a:cubicBezTo>
                    <a:pt x="4065" y="0"/>
                    <a:pt x="2827" y="471"/>
                    <a:pt x="1885" y="1413"/>
                  </a:cubicBezTo>
                  <a:cubicBezTo>
                    <a:pt x="0" y="3298"/>
                    <a:pt x="0" y="6354"/>
                    <a:pt x="1885" y="8238"/>
                  </a:cubicBezTo>
                  <a:cubicBezTo>
                    <a:pt x="2814" y="9166"/>
                    <a:pt x="4038" y="9665"/>
                    <a:pt x="5303" y="9665"/>
                  </a:cubicBezTo>
                  <a:cubicBezTo>
                    <a:pt x="5788" y="9665"/>
                    <a:pt x="6272" y="9584"/>
                    <a:pt x="6757" y="9435"/>
                  </a:cubicBezTo>
                  <a:cubicBezTo>
                    <a:pt x="6906" y="9396"/>
                    <a:pt x="6999" y="9220"/>
                    <a:pt x="6945" y="9073"/>
                  </a:cubicBezTo>
                  <a:cubicBezTo>
                    <a:pt x="6901" y="8938"/>
                    <a:pt x="6782" y="8860"/>
                    <a:pt x="6658" y="8860"/>
                  </a:cubicBezTo>
                  <a:cubicBezTo>
                    <a:pt x="6633" y="8860"/>
                    <a:pt x="6608" y="8863"/>
                    <a:pt x="6583" y="8870"/>
                  </a:cubicBezTo>
                  <a:cubicBezTo>
                    <a:pt x="6157" y="9006"/>
                    <a:pt x="5723" y="9072"/>
                    <a:pt x="5293" y="9072"/>
                  </a:cubicBezTo>
                  <a:cubicBezTo>
                    <a:pt x="4189" y="9072"/>
                    <a:pt x="3117" y="8634"/>
                    <a:pt x="2302" y="7820"/>
                  </a:cubicBezTo>
                  <a:cubicBezTo>
                    <a:pt x="660" y="6178"/>
                    <a:pt x="660" y="3486"/>
                    <a:pt x="2302" y="1831"/>
                  </a:cubicBezTo>
                  <a:cubicBezTo>
                    <a:pt x="3110" y="1024"/>
                    <a:pt x="4173" y="593"/>
                    <a:pt x="5303" y="593"/>
                  </a:cubicBezTo>
                  <a:cubicBezTo>
                    <a:pt x="6434" y="593"/>
                    <a:pt x="7511" y="1024"/>
                    <a:pt x="8305" y="1831"/>
                  </a:cubicBezTo>
                  <a:cubicBezTo>
                    <a:pt x="9409" y="2935"/>
                    <a:pt x="9826" y="4563"/>
                    <a:pt x="9368" y="6058"/>
                  </a:cubicBezTo>
                  <a:cubicBezTo>
                    <a:pt x="9314" y="6219"/>
                    <a:pt x="9409" y="6381"/>
                    <a:pt x="9557" y="6420"/>
                  </a:cubicBezTo>
                  <a:cubicBezTo>
                    <a:pt x="9588" y="6431"/>
                    <a:pt x="9619" y="6436"/>
                    <a:pt x="9650" y="6436"/>
                  </a:cubicBezTo>
                  <a:cubicBezTo>
                    <a:pt x="9777" y="6436"/>
                    <a:pt x="9890" y="6352"/>
                    <a:pt x="9933" y="6232"/>
                  </a:cubicBezTo>
                  <a:cubicBezTo>
                    <a:pt x="10445" y="4523"/>
                    <a:pt x="9987" y="2679"/>
                    <a:pt x="8722" y="1413"/>
                  </a:cubicBezTo>
                  <a:cubicBezTo>
                    <a:pt x="7780" y="471"/>
                    <a:pt x="6542" y="0"/>
                    <a:pt x="53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901;p63">
              <a:extLst>
                <a:ext uri="{FF2B5EF4-FFF2-40B4-BE49-F238E27FC236}">
                  <a16:creationId xmlns:a16="http://schemas.microsoft.com/office/drawing/2014/main" id="{318FD0B1-62CE-D44A-B460-AECB0688932D}"/>
                </a:ext>
              </a:extLst>
            </p:cNvPr>
            <p:cNvSpPr/>
            <p:nvPr/>
          </p:nvSpPr>
          <p:spPr>
            <a:xfrm>
              <a:off x="7089788" y="3813500"/>
              <a:ext cx="299150" cy="297825"/>
            </a:xfrm>
            <a:custGeom>
              <a:avLst/>
              <a:gdLst/>
              <a:ahLst/>
              <a:cxnLst/>
              <a:rect l="l" t="t" r="r" b="b"/>
              <a:pathLst>
                <a:path w="11966" h="11913" extrusionOk="0">
                  <a:moveTo>
                    <a:pt x="3001" y="592"/>
                  </a:moveTo>
                  <a:cubicBezTo>
                    <a:pt x="4334" y="592"/>
                    <a:pt x="5424" y="1683"/>
                    <a:pt x="5424" y="3015"/>
                  </a:cubicBezTo>
                  <a:cubicBezTo>
                    <a:pt x="5424" y="4348"/>
                    <a:pt x="4334" y="5425"/>
                    <a:pt x="3001" y="5425"/>
                  </a:cubicBezTo>
                  <a:cubicBezTo>
                    <a:pt x="1669" y="5425"/>
                    <a:pt x="593" y="4348"/>
                    <a:pt x="593" y="3015"/>
                  </a:cubicBezTo>
                  <a:cubicBezTo>
                    <a:pt x="593" y="1683"/>
                    <a:pt x="1669" y="592"/>
                    <a:pt x="3001" y="592"/>
                  </a:cubicBezTo>
                  <a:close/>
                  <a:moveTo>
                    <a:pt x="9704" y="7955"/>
                  </a:moveTo>
                  <a:lnTo>
                    <a:pt x="11239" y="9503"/>
                  </a:lnTo>
                  <a:cubicBezTo>
                    <a:pt x="11333" y="9598"/>
                    <a:pt x="11307" y="9705"/>
                    <a:pt x="11293" y="9745"/>
                  </a:cubicBezTo>
                  <a:cubicBezTo>
                    <a:pt x="11280" y="9786"/>
                    <a:pt x="11226" y="9880"/>
                    <a:pt x="11091" y="9880"/>
                  </a:cubicBezTo>
                  <a:lnTo>
                    <a:pt x="10284" y="9880"/>
                  </a:lnTo>
                  <a:lnTo>
                    <a:pt x="8372" y="7955"/>
                  </a:lnTo>
                  <a:close/>
                  <a:moveTo>
                    <a:pt x="7955" y="8372"/>
                  </a:moveTo>
                  <a:lnTo>
                    <a:pt x="8561" y="8978"/>
                  </a:lnTo>
                  <a:lnTo>
                    <a:pt x="9866" y="10297"/>
                  </a:lnTo>
                  <a:lnTo>
                    <a:pt x="9866" y="11091"/>
                  </a:lnTo>
                  <a:cubicBezTo>
                    <a:pt x="9866" y="11226"/>
                    <a:pt x="9772" y="11279"/>
                    <a:pt x="9731" y="11293"/>
                  </a:cubicBezTo>
                  <a:cubicBezTo>
                    <a:pt x="9712" y="11306"/>
                    <a:pt x="9679" y="11319"/>
                    <a:pt x="9638" y="11319"/>
                  </a:cubicBezTo>
                  <a:cubicBezTo>
                    <a:pt x="9593" y="11319"/>
                    <a:pt x="9539" y="11303"/>
                    <a:pt x="9489" y="11253"/>
                  </a:cubicBezTo>
                  <a:lnTo>
                    <a:pt x="7955" y="9718"/>
                  </a:lnTo>
                  <a:lnTo>
                    <a:pt x="7955" y="8372"/>
                  </a:lnTo>
                  <a:close/>
                  <a:moveTo>
                    <a:pt x="3001" y="0"/>
                  </a:moveTo>
                  <a:cubicBezTo>
                    <a:pt x="1346" y="0"/>
                    <a:pt x="0" y="1360"/>
                    <a:pt x="0" y="3015"/>
                  </a:cubicBezTo>
                  <a:cubicBezTo>
                    <a:pt x="0" y="4671"/>
                    <a:pt x="1346" y="6017"/>
                    <a:pt x="3001" y="6017"/>
                  </a:cubicBezTo>
                  <a:cubicBezTo>
                    <a:pt x="3608" y="6017"/>
                    <a:pt x="4159" y="5842"/>
                    <a:pt x="4631" y="5533"/>
                  </a:cubicBezTo>
                  <a:lnTo>
                    <a:pt x="4631" y="6057"/>
                  </a:lnTo>
                  <a:cubicBezTo>
                    <a:pt x="4631" y="6219"/>
                    <a:pt x="4751" y="6353"/>
                    <a:pt x="4927" y="6353"/>
                  </a:cubicBezTo>
                  <a:cubicBezTo>
                    <a:pt x="5088" y="6353"/>
                    <a:pt x="5209" y="6219"/>
                    <a:pt x="5209" y="6057"/>
                  </a:cubicBezTo>
                  <a:lnTo>
                    <a:pt x="5209" y="5640"/>
                  </a:lnTo>
                  <a:lnTo>
                    <a:pt x="7362" y="7780"/>
                  </a:lnTo>
                  <a:lnTo>
                    <a:pt x="7362" y="9840"/>
                  </a:lnTo>
                  <a:cubicBezTo>
                    <a:pt x="7362" y="9921"/>
                    <a:pt x="7389" y="9987"/>
                    <a:pt x="7457" y="10041"/>
                  </a:cubicBezTo>
                  <a:lnTo>
                    <a:pt x="9085" y="11670"/>
                  </a:lnTo>
                  <a:cubicBezTo>
                    <a:pt x="9234" y="11832"/>
                    <a:pt x="9435" y="11913"/>
                    <a:pt x="9650" y="11913"/>
                  </a:cubicBezTo>
                  <a:cubicBezTo>
                    <a:pt x="9745" y="11913"/>
                    <a:pt x="9853" y="11886"/>
                    <a:pt x="9961" y="11845"/>
                  </a:cubicBezTo>
                  <a:cubicBezTo>
                    <a:pt x="10270" y="11710"/>
                    <a:pt x="10458" y="11428"/>
                    <a:pt x="10458" y="11091"/>
                  </a:cubicBezTo>
                  <a:lnTo>
                    <a:pt x="10458" y="10472"/>
                  </a:lnTo>
                  <a:lnTo>
                    <a:pt x="11091" y="10472"/>
                  </a:lnTo>
                  <a:cubicBezTo>
                    <a:pt x="11427" y="10459"/>
                    <a:pt x="11710" y="10270"/>
                    <a:pt x="11831" y="9960"/>
                  </a:cubicBezTo>
                  <a:cubicBezTo>
                    <a:pt x="11966" y="9664"/>
                    <a:pt x="11899" y="9314"/>
                    <a:pt x="11656" y="9086"/>
                  </a:cubicBezTo>
                  <a:lnTo>
                    <a:pt x="10041" y="7457"/>
                  </a:lnTo>
                  <a:cubicBezTo>
                    <a:pt x="9987" y="7403"/>
                    <a:pt x="9907" y="7376"/>
                    <a:pt x="9826" y="7376"/>
                  </a:cubicBezTo>
                  <a:lnTo>
                    <a:pt x="7780" y="7376"/>
                  </a:lnTo>
                  <a:lnTo>
                    <a:pt x="5627" y="5223"/>
                  </a:lnTo>
                  <a:lnTo>
                    <a:pt x="6057" y="5223"/>
                  </a:lnTo>
                  <a:cubicBezTo>
                    <a:pt x="6219" y="5223"/>
                    <a:pt x="6353" y="5088"/>
                    <a:pt x="6353" y="4926"/>
                  </a:cubicBezTo>
                  <a:cubicBezTo>
                    <a:pt x="6353" y="4765"/>
                    <a:pt x="6219" y="4630"/>
                    <a:pt x="6057" y="4630"/>
                  </a:cubicBezTo>
                  <a:lnTo>
                    <a:pt x="5532" y="4630"/>
                  </a:lnTo>
                  <a:cubicBezTo>
                    <a:pt x="5828" y="4160"/>
                    <a:pt x="6003" y="3607"/>
                    <a:pt x="6003" y="3015"/>
                  </a:cubicBezTo>
                  <a:cubicBezTo>
                    <a:pt x="6003" y="1360"/>
                    <a:pt x="4657" y="0"/>
                    <a:pt x="30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902;p63">
              <a:extLst>
                <a:ext uri="{FF2B5EF4-FFF2-40B4-BE49-F238E27FC236}">
                  <a16:creationId xmlns:a16="http://schemas.microsoft.com/office/drawing/2014/main" id="{1E58C8F5-7B17-F249-AEF3-65429D33EB2E}"/>
                </a:ext>
              </a:extLst>
            </p:cNvPr>
            <p:cNvSpPr/>
            <p:nvPr/>
          </p:nvSpPr>
          <p:spPr>
            <a:xfrm>
              <a:off x="7141613" y="3845800"/>
              <a:ext cx="46775" cy="85850"/>
            </a:xfrm>
            <a:custGeom>
              <a:avLst/>
              <a:gdLst/>
              <a:ahLst/>
              <a:cxnLst/>
              <a:rect l="l" t="t" r="r" b="b"/>
              <a:pathLst>
                <a:path w="1871" h="3434" extrusionOk="0">
                  <a:moveTo>
                    <a:pt x="928" y="0"/>
                  </a:moveTo>
                  <a:cubicBezTo>
                    <a:pt x="767" y="0"/>
                    <a:pt x="632" y="135"/>
                    <a:pt x="632" y="297"/>
                  </a:cubicBezTo>
                  <a:lnTo>
                    <a:pt x="632" y="311"/>
                  </a:lnTo>
                  <a:cubicBezTo>
                    <a:pt x="269" y="431"/>
                    <a:pt x="0" y="754"/>
                    <a:pt x="0" y="1145"/>
                  </a:cubicBezTo>
                  <a:cubicBezTo>
                    <a:pt x="0" y="1630"/>
                    <a:pt x="417" y="2019"/>
                    <a:pt x="928" y="2019"/>
                  </a:cubicBezTo>
                  <a:cubicBezTo>
                    <a:pt x="1131" y="2019"/>
                    <a:pt x="1278" y="2154"/>
                    <a:pt x="1278" y="2315"/>
                  </a:cubicBezTo>
                  <a:cubicBezTo>
                    <a:pt x="1278" y="2477"/>
                    <a:pt x="1131" y="2599"/>
                    <a:pt x="928" y="2599"/>
                  </a:cubicBezTo>
                  <a:cubicBezTo>
                    <a:pt x="740" y="2599"/>
                    <a:pt x="578" y="2477"/>
                    <a:pt x="578" y="2315"/>
                  </a:cubicBezTo>
                  <a:cubicBezTo>
                    <a:pt x="578" y="2154"/>
                    <a:pt x="444" y="2019"/>
                    <a:pt x="282" y="2019"/>
                  </a:cubicBezTo>
                  <a:cubicBezTo>
                    <a:pt x="121" y="2019"/>
                    <a:pt x="0" y="2154"/>
                    <a:pt x="0" y="2315"/>
                  </a:cubicBezTo>
                  <a:cubicBezTo>
                    <a:pt x="0" y="2706"/>
                    <a:pt x="269" y="3029"/>
                    <a:pt x="632" y="3150"/>
                  </a:cubicBezTo>
                  <a:cubicBezTo>
                    <a:pt x="646" y="3311"/>
                    <a:pt x="767" y="3433"/>
                    <a:pt x="928" y="3433"/>
                  </a:cubicBezTo>
                  <a:cubicBezTo>
                    <a:pt x="1090" y="3433"/>
                    <a:pt x="1224" y="3311"/>
                    <a:pt x="1224" y="3150"/>
                  </a:cubicBezTo>
                  <a:cubicBezTo>
                    <a:pt x="1601" y="3029"/>
                    <a:pt x="1871" y="2706"/>
                    <a:pt x="1871" y="2315"/>
                  </a:cubicBezTo>
                  <a:cubicBezTo>
                    <a:pt x="1871" y="1831"/>
                    <a:pt x="1454" y="1441"/>
                    <a:pt x="928" y="1441"/>
                  </a:cubicBezTo>
                  <a:cubicBezTo>
                    <a:pt x="740" y="1441"/>
                    <a:pt x="578" y="1307"/>
                    <a:pt x="578" y="1145"/>
                  </a:cubicBezTo>
                  <a:cubicBezTo>
                    <a:pt x="578" y="983"/>
                    <a:pt x="740" y="862"/>
                    <a:pt x="928" y="862"/>
                  </a:cubicBezTo>
                  <a:cubicBezTo>
                    <a:pt x="1131" y="862"/>
                    <a:pt x="1278" y="983"/>
                    <a:pt x="1278" y="1145"/>
                  </a:cubicBezTo>
                  <a:cubicBezTo>
                    <a:pt x="1278" y="1307"/>
                    <a:pt x="1413" y="1441"/>
                    <a:pt x="1574" y="1441"/>
                  </a:cubicBezTo>
                  <a:cubicBezTo>
                    <a:pt x="1736" y="1441"/>
                    <a:pt x="1871" y="1307"/>
                    <a:pt x="1871" y="1145"/>
                  </a:cubicBezTo>
                  <a:cubicBezTo>
                    <a:pt x="1871" y="754"/>
                    <a:pt x="1601" y="431"/>
                    <a:pt x="1224" y="311"/>
                  </a:cubicBezTo>
                  <a:lnTo>
                    <a:pt x="1224" y="297"/>
                  </a:lnTo>
                  <a:cubicBezTo>
                    <a:pt x="1224" y="135"/>
                    <a:pt x="1090" y="0"/>
                    <a:pt x="9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903;p63">
              <a:extLst>
                <a:ext uri="{FF2B5EF4-FFF2-40B4-BE49-F238E27FC236}">
                  <a16:creationId xmlns:a16="http://schemas.microsoft.com/office/drawing/2014/main" id="{71F67D27-775A-7149-8E8B-EA66648066BC}"/>
                </a:ext>
              </a:extLst>
            </p:cNvPr>
            <p:cNvSpPr/>
            <p:nvPr/>
          </p:nvSpPr>
          <p:spPr>
            <a:xfrm>
              <a:off x="7115013" y="3881825"/>
              <a:ext cx="14825" cy="14475"/>
            </a:xfrm>
            <a:custGeom>
              <a:avLst/>
              <a:gdLst/>
              <a:ahLst/>
              <a:cxnLst/>
              <a:rect l="l" t="t" r="r" b="b"/>
              <a:pathLst>
                <a:path w="593" h="579" extrusionOk="0">
                  <a:moveTo>
                    <a:pt x="296" y="0"/>
                  </a:moveTo>
                  <a:cubicBezTo>
                    <a:pt x="216" y="0"/>
                    <a:pt x="149" y="27"/>
                    <a:pt x="95" y="81"/>
                  </a:cubicBezTo>
                  <a:cubicBezTo>
                    <a:pt x="27" y="135"/>
                    <a:pt x="0" y="215"/>
                    <a:pt x="0" y="282"/>
                  </a:cubicBezTo>
                  <a:cubicBezTo>
                    <a:pt x="0" y="363"/>
                    <a:pt x="27" y="444"/>
                    <a:pt x="95" y="498"/>
                  </a:cubicBezTo>
                  <a:cubicBezTo>
                    <a:pt x="149" y="551"/>
                    <a:pt x="216" y="578"/>
                    <a:pt x="296" y="578"/>
                  </a:cubicBezTo>
                  <a:cubicBezTo>
                    <a:pt x="377" y="578"/>
                    <a:pt x="445" y="551"/>
                    <a:pt x="499" y="498"/>
                  </a:cubicBezTo>
                  <a:cubicBezTo>
                    <a:pt x="566" y="444"/>
                    <a:pt x="593" y="363"/>
                    <a:pt x="593" y="282"/>
                  </a:cubicBezTo>
                  <a:cubicBezTo>
                    <a:pt x="593" y="215"/>
                    <a:pt x="566" y="135"/>
                    <a:pt x="499" y="81"/>
                  </a:cubicBezTo>
                  <a:cubicBezTo>
                    <a:pt x="445" y="27"/>
                    <a:pt x="377"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904;p63">
              <a:extLst>
                <a:ext uri="{FF2B5EF4-FFF2-40B4-BE49-F238E27FC236}">
                  <a16:creationId xmlns:a16="http://schemas.microsoft.com/office/drawing/2014/main" id="{D2FE9E7D-1799-4349-957E-D604E2E7712D}"/>
                </a:ext>
              </a:extLst>
            </p:cNvPr>
            <p:cNvSpPr/>
            <p:nvPr/>
          </p:nvSpPr>
          <p:spPr>
            <a:xfrm>
              <a:off x="7200163" y="3881825"/>
              <a:ext cx="14475" cy="14475"/>
            </a:xfrm>
            <a:custGeom>
              <a:avLst/>
              <a:gdLst/>
              <a:ahLst/>
              <a:cxnLst/>
              <a:rect l="l" t="t" r="r" b="b"/>
              <a:pathLst>
                <a:path w="579" h="579" extrusionOk="0">
                  <a:moveTo>
                    <a:pt x="282" y="0"/>
                  </a:moveTo>
                  <a:cubicBezTo>
                    <a:pt x="216" y="0"/>
                    <a:pt x="135" y="27"/>
                    <a:pt x="81" y="81"/>
                  </a:cubicBezTo>
                  <a:cubicBezTo>
                    <a:pt x="27" y="135"/>
                    <a:pt x="0" y="215"/>
                    <a:pt x="0" y="282"/>
                  </a:cubicBezTo>
                  <a:cubicBezTo>
                    <a:pt x="0" y="363"/>
                    <a:pt x="27" y="444"/>
                    <a:pt x="81" y="498"/>
                  </a:cubicBezTo>
                  <a:cubicBezTo>
                    <a:pt x="135" y="551"/>
                    <a:pt x="216" y="578"/>
                    <a:pt x="282" y="578"/>
                  </a:cubicBezTo>
                  <a:cubicBezTo>
                    <a:pt x="363" y="578"/>
                    <a:pt x="444" y="551"/>
                    <a:pt x="498" y="498"/>
                  </a:cubicBezTo>
                  <a:cubicBezTo>
                    <a:pt x="551" y="444"/>
                    <a:pt x="578" y="363"/>
                    <a:pt x="578" y="282"/>
                  </a:cubicBezTo>
                  <a:cubicBezTo>
                    <a:pt x="578" y="215"/>
                    <a:pt x="551" y="135"/>
                    <a:pt x="498" y="81"/>
                  </a:cubicBezTo>
                  <a:cubicBezTo>
                    <a:pt x="444" y="27"/>
                    <a:pt x="363" y="0"/>
                    <a:pt x="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546654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49D428C-91EC-4182-AF11-61D230D4BE84}"/>
              </a:ext>
            </a:extLst>
          </p:cNvPr>
          <p:cNvSpPr>
            <a:spLocks noGrp="1"/>
          </p:cNvSpPr>
          <p:nvPr>
            <p:ph type="title"/>
          </p:nvPr>
        </p:nvSpPr>
        <p:spPr>
          <a:xfrm>
            <a:off x="409324" y="143826"/>
            <a:ext cx="8536201" cy="572700"/>
          </a:xfrm>
        </p:spPr>
        <p:txBody>
          <a:bodyPr/>
          <a:lstStyle/>
          <a:p>
            <a:r>
              <a:rPr lang="en-US" sz="4000" dirty="0"/>
              <a:t>Execution of project PLAN </a:t>
            </a:r>
            <a:endParaRPr lang="en-IN" sz="4000" dirty="0"/>
          </a:p>
        </p:txBody>
      </p:sp>
      <p:sp>
        <p:nvSpPr>
          <p:cNvPr id="10" name="Subtitle 9">
            <a:extLst>
              <a:ext uri="{FF2B5EF4-FFF2-40B4-BE49-F238E27FC236}">
                <a16:creationId xmlns:a16="http://schemas.microsoft.com/office/drawing/2014/main" id="{4A8C4004-D8DE-44BC-A2FE-D8A85926F3B9}"/>
              </a:ext>
            </a:extLst>
          </p:cNvPr>
          <p:cNvSpPr>
            <a:spLocks noGrp="1"/>
          </p:cNvSpPr>
          <p:nvPr>
            <p:ph type="subTitle" idx="1"/>
          </p:nvPr>
        </p:nvSpPr>
        <p:spPr>
          <a:xfrm>
            <a:off x="5617774" y="3181620"/>
            <a:ext cx="1866900" cy="284400"/>
          </a:xfrm>
        </p:spPr>
        <p:txBody>
          <a:bodyPr/>
          <a:lstStyle/>
          <a:p>
            <a:r>
              <a:rPr lang="en-IN" sz="2400" dirty="0"/>
              <a:t>Webpage</a:t>
            </a:r>
          </a:p>
        </p:txBody>
      </p:sp>
      <p:sp>
        <p:nvSpPr>
          <p:cNvPr id="11" name="Subtitle 10">
            <a:extLst>
              <a:ext uri="{FF2B5EF4-FFF2-40B4-BE49-F238E27FC236}">
                <a16:creationId xmlns:a16="http://schemas.microsoft.com/office/drawing/2014/main" id="{08874FB1-3C91-41B5-9930-1E956B4CF1AD}"/>
              </a:ext>
            </a:extLst>
          </p:cNvPr>
          <p:cNvSpPr>
            <a:spLocks noGrp="1"/>
          </p:cNvSpPr>
          <p:nvPr>
            <p:ph type="subTitle" idx="2"/>
          </p:nvPr>
        </p:nvSpPr>
        <p:spPr>
          <a:xfrm>
            <a:off x="5292347" y="3504771"/>
            <a:ext cx="2464800" cy="753000"/>
          </a:xfrm>
        </p:spPr>
        <p:txBody>
          <a:bodyPr/>
          <a:lstStyle/>
          <a:p>
            <a:r>
              <a:rPr lang="en-IN" sz="1400" dirty="0"/>
              <a:t>Create a webpage and deploy it on </a:t>
            </a:r>
            <a:r>
              <a:rPr lang="en-IN" sz="1400" dirty="0" err="1"/>
              <a:t>Streamlit</a:t>
            </a:r>
            <a:r>
              <a:rPr lang="en-IN" sz="1400" dirty="0"/>
              <a:t> app</a:t>
            </a:r>
          </a:p>
        </p:txBody>
      </p:sp>
      <p:sp>
        <p:nvSpPr>
          <p:cNvPr id="16" name="Subtitle 15">
            <a:extLst>
              <a:ext uri="{FF2B5EF4-FFF2-40B4-BE49-F238E27FC236}">
                <a16:creationId xmlns:a16="http://schemas.microsoft.com/office/drawing/2014/main" id="{9BCDA316-3101-449E-879D-6B811FDD0D8A}"/>
              </a:ext>
            </a:extLst>
          </p:cNvPr>
          <p:cNvSpPr>
            <a:spLocks noGrp="1"/>
          </p:cNvSpPr>
          <p:nvPr>
            <p:ph type="subTitle" idx="7"/>
          </p:nvPr>
        </p:nvSpPr>
        <p:spPr>
          <a:xfrm>
            <a:off x="1160499" y="1658233"/>
            <a:ext cx="3516925" cy="444054"/>
          </a:xfrm>
        </p:spPr>
        <p:txBody>
          <a:bodyPr/>
          <a:lstStyle/>
          <a:p>
            <a:r>
              <a:rPr lang="en-IN" sz="2400" dirty="0"/>
              <a:t>Data scraping</a:t>
            </a:r>
          </a:p>
          <a:p>
            <a:endParaRPr lang="en-IN" sz="2400" dirty="0"/>
          </a:p>
        </p:txBody>
      </p:sp>
      <p:sp>
        <p:nvSpPr>
          <p:cNvPr id="17" name="Subtitle 16">
            <a:extLst>
              <a:ext uri="{FF2B5EF4-FFF2-40B4-BE49-F238E27FC236}">
                <a16:creationId xmlns:a16="http://schemas.microsoft.com/office/drawing/2014/main" id="{E69C4226-EC0B-4820-972A-CA74B01E631E}"/>
              </a:ext>
            </a:extLst>
          </p:cNvPr>
          <p:cNvSpPr>
            <a:spLocks noGrp="1"/>
          </p:cNvSpPr>
          <p:nvPr>
            <p:ph type="subTitle" idx="8"/>
          </p:nvPr>
        </p:nvSpPr>
        <p:spPr>
          <a:xfrm>
            <a:off x="1659326" y="1789256"/>
            <a:ext cx="2464800" cy="997107"/>
          </a:xfrm>
        </p:spPr>
        <p:txBody>
          <a:bodyPr/>
          <a:lstStyle/>
          <a:p>
            <a:r>
              <a:rPr lang="en-US" sz="1400" dirty="0">
                <a:solidFill>
                  <a:schemeClr val="tx1"/>
                </a:solidFill>
              </a:rPr>
              <a:t>Scraping of data from </a:t>
            </a:r>
            <a:r>
              <a:rPr lang="en-US" sz="1400" dirty="0" err="1">
                <a:solidFill>
                  <a:schemeClr val="tx1"/>
                </a:solidFill>
              </a:rPr>
              <a:t>nseindia</a:t>
            </a:r>
            <a:r>
              <a:rPr lang="en-US" sz="1400" dirty="0">
                <a:solidFill>
                  <a:schemeClr val="tx1"/>
                </a:solidFill>
              </a:rPr>
              <a:t> by using python Library</a:t>
            </a:r>
          </a:p>
          <a:p>
            <a:endParaRPr lang="en-IN" dirty="0"/>
          </a:p>
        </p:txBody>
      </p:sp>
      <p:sp>
        <p:nvSpPr>
          <p:cNvPr id="18" name="Subtitle 17">
            <a:extLst>
              <a:ext uri="{FF2B5EF4-FFF2-40B4-BE49-F238E27FC236}">
                <a16:creationId xmlns:a16="http://schemas.microsoft.com/office/drawing/2014/main" id="{67A44571-DB03-47EB-90A0-FA92301B5D4D}"/>
              </a:ext>
            </a:extLst>
          </p:cNvPr>
          <p:cNvSpPr>
            <a:spLocks noGrp="1"/>
          </p:cNvSpPr>
          <p:nvPr>
            <p:ph type="subTitle" idx="9"/>
          </p:nvPr>
        </p:nvSpPr>
        <p:spPr>
          <a:xfrm>
            <a:off x="5462475" y="1447990"/>
            <a:ext cx="1866900" cy="284400"/>
          </a:xfrm>
        </p:spPr>
        <p:txBody>
          <a:bodyPr/>
          <a:lstStyle/>
          <a:p>
            <a:r>
              <a:rPr lang="en-IN" sz="2400" dirty="0"/>
              <a:t>excel</a:t>
            </a:r>
          </a:p>
        </p:txBody>
      </p:sp>
      <p:sp>
        <p:nvSpPr>
          <p:cNvPr id="19" name="Subtitle 18">
            <a:extLst>
              <a:ext uri="{FF2B5EF4-FFF2-40B4-BE49-F238E27FC236}">
                <a16:creationId xmlns:a16="http://schemas.microsoft.com/office/drawing/2014/main" id="{A61D6016-A08E-47DE-86DC-7E51F2E28F98}"/>
              </a:ext>
            </a:extLst>
          </p:cNvPr>
          <p:cNvSpPr>
            <a:spLocks noGrp="1"/>
          </p:cNvSpPr>
          <p:nvPr>
            <p:ph type="subTitle" idx="13"/>
          </p:nvPr>
        </p:nvSpPr>
        <p:spPr>
          <a:xfrm>
            <a:off x="5034703" y="1789256"/>
            <a:ext cx="2722444" cy="753000"/>
          </a:xfrm>
        </p:spPr>
        <p:txBody>
          <a:bodyPr/>
          <a:lstStyle/>
          <a:p>
            <a:r>
              <a:rPr lang="en-IN" sz="1400" dirty="0"/>
              <a:t>Generate different insights in excel and create a dashboard</a:t>
            </a:r>
          </a:p>
        </p:txBody>
      </p:sp>
      <p:sp>
        <p:nvSpPr>
          <p:cNvPr id="20" name="Subtitle 19">
            <a:extLst>
              <a:ext uri="{FF2B5EF4-FFF2-40B4-BE49-F238E27FC236}">
                <a16:creationId xmlns:a16="http://schemas.microsoft.com/office/drawing/2014/main" id="{D59C4FB5-62F9-44C6-BACD-30DF583826A9}"/>
              </a:ext>
            </a:extLst>
          </p:cNvPr>
          <p:cNvSpPr>
            <a:spLocks noGrp="1"/>
          </p:cNvSpPr>
          <p:nvPr>
            <p:ph type="subTitle" idx="14"/>
          </p:nvPr>
        </p:nvSpPr>
        <p:spPr>
          <a:xfrm>
            <a:off x="1920155" y="2997202"/>
            <a:ext cx="1866900" cy="284400"/>
          </a:xfrm>
        </p:spPr>
        <p:txBody>
          <a:bodyPr/>
          <a:lstStyle/>
          <a:p>
            <a:r>
              <a:rPr lang="en-IN" sz="2400" dirty="0"/>
              <a:t>ML</a:t>
            </a:r>
          </a:p>
        </p:txBody>
      </p:sp>
      <p:sp>
        <p:nvSpPr>
          <p:cNvPr id="21" name="Subtitle 20">
            <a:extLst>
              <a:ext uri="{FF2B5EF4-FFF2-40B4-BE49-F238E27FC236}">
                <a16:creationId xmlns:a16="http://schemas.microsoft.com/office/drawing/2014/main" id="{4C2D670D-5B05-4FD9-9AE3-7DB26E405080}"/>
              </a:ext>
            </a:extLst>
          </p:cNvPr>
          <p:cNvSpPr>
            <a:spLocks noGrp="1"/>
          </p:cNvSpPr>
          <p:nvPr>
            <p:ph type="subTitle" idx="15"/>
          </p:nvPr>
        </p:nvSpPr>
        <p:spPr>
          <a:xfrm>
            <a:off x="1686561" y="3181620"/>
            <a:ext cx="2464800" cy="1114903"/>
          </a:xfrm>
        </p:spPr>
        <p:txBody>
          <a:bodyPr/>
          <a:lstStyle/>
          <a:p>
            <a:r>
              <a:rPr lang="en-IN" sz="1400" dirty="0"/>
              <a:t>Create a LSTM model which will predict future profit and loss</a:t>
            </a:r>
          </a:p>
        </p:txBody>
      </p:sp>
    </p:spTree>
    <p:extLst>
      <p:ext uri="{BB962C8B-B14F-4D97-AF65-F5344CB8AC3E}">
        <p14:creationId xmlns:p14="http://schemas.microsoft.com/office/powerpoint/2010/main" val="15584915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63"/>
        <p:cNvGrpSpPr/>
        <p:nvPr/>
      </p:nvGrpSpPr>
      <p:grpSpPr>
        <a:xfrm>
          <a:off x="0" y="0"/>
          <a:ext cx="0" cy="0"/>
          <a:chOff x="0" y="0"/>
          <a:chExt cx="0" cy="0"/>
        </a:xfrm>
      </p:grpSpPr>
      <p:sp>
        <p:nvSpPr>
          <p:cNvPr id="13" name="Title 1">
            <a:extLst>
              <a:ext uri="{FF2B5EF4-FFF2-40B4-BE49-F238E27FC236}">
                <a16:creationId xmlns:a16="http://schemas.microsoft.com/office/drawing/2014/main" id="{9118B73C-A350-7B44-A567-66542FEEF47D}"/>
              </a:ext>
            </a:extLst>
          </p:cNvPr>
          <p:cNvSpPr txBox="1">
            <a:spLocks/>
          </p:cNvSpPr>
          <p:nvPr/>
        </p:nvSpPr>
        <p:spPr>
          <a:xfrm>
            <a:off x="2641600" y="355599"/>
            <a:ext cx="3708400" cy="143086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1pPr>
            <a:lvl2pPr marR="0" lvl="1"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2pPr>
            <a:lvl3pPr marR="0" lvl="2"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3pPr>
            <a:lvl4pPr marR="0" lvl="3"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4pPr>
            <a:lvl5pPr marR="0" lvl="4"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5pPr>
            <a:lvl6pPr marR="0" lvl="5"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6pPr>
            <a:lvl7pPr marR="0" lvl="6"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7pPr>
            <a:lvl8pPr marR="0" lvl="7"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8pPr>
            <a:lvl9pPr marR="0" lvl="8" algn="l" rtl="0">
              <a:lnSpc>
                <a:spcPct val="150000"/>
              </a:lnSpc>
              <a:spcBef>
                <a:spcPts val="0"/>
              </a:spcBef>
              <a:spcAft>
                <a:spcPts val="0"/>
              </a:spcAft>
              <a:buClr>
                <a:schemeClr val="dk1"/>
              </a:buClr>
              <a:buSzPts val="3200"/>
              <a:buFont typeface="Bungee"/>
              <a:buNone/>
              <a:defRPr sz="3200" b="0" i="0" u="none" strike="noStrike" cap="none">
                <a:solidFill>
                  <a:schemeClr val="dk1"/>
                </a:solidFill>
                <a:latin typeface="Bungee"/>
                <a:ea typeface="Bungee"/>
                <a:cs typeface="Bungee"/>
                <a:sym typeface="Bungee"/>
              </a:defRPr>
            </a:lvl9pPr>
          </a:lstStyle>
          <a:p>
            <a:r>
              <a:rPr lang="en-IN" sz="3600" dirty="0"/>
              <a:t>Tools used</a:t>
            </a:r>
          </a:p>
        </p:txBody>
      </p:sp>
      <p:pic>
        <p:nvPicPr>
          <p:cNvPr id="14" name="Picture 13">
            <a:extLst>
              <a:ext uri="{FF2B5EF4-FFF2-40B4-BE49-F238E27FC236}">
                <a16:creationId xmlns:a16="http://schemas.microsoft.com/office/drawing/2014/main" id="{EF6A0B67-C584-6B41-B3E0-FD12BDA57E1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Lst>
          </a:blip>
          <a:srcRect b="33649"/>
          <a:stretch/>
        </p:blipFill>
        <p:spPr>
          <a:xfrm>
            <a:off x="2630091" y="1930595"/>
            <a:ext cx="2355145" cy="1171999"/>
          </a:xfrm>
          <a:prstGeom prst="rect">
            <a:avLst/>
          </a:prstGeom>
        </p:spPr>
      </p:pic>
      <p:grpSp>
        <p:nvGrpSpPr>
          <p:cNvPr id="18" name="Google Shape;2599;p63">
            <a:extLst>
              <a:ext uri="{FF2B5EF4-FFF2-40B4-BE49-F238E27FC236}">
                <a16:creationId xmlns:a16="http://schemas.microsoft.com/office/drawing/2014/main" id="{8305394D-8DBC-BE4F-8DD5-8C2E90DD066B}"/>
              </a:ext>
            </a:extLst>
          </p:cNvPr>
          <p:cNvGrpSpPr/>
          <p:nvPr/>
        </p:nvGrpSpPr>
        <p:grpSpPr>
          <a:xfrm>
            <a:off x="5741114" y="659176"/>
            <a:ext cx="339072" cy="338735"/>
            <a:chOff x="6258963" y="1591325"/>
            <a:chExt cx="377250" cy="376875"/>
          </a:xfrm>
        </p:grpSpPr>
        <p:sp>
          <p:nvSpPr>
            <p:cNvPr id="19" name="Google Shape;2600;p63">
              <a:extLst>
                <a:ext uri="{FF2B5EF4-FFF2-40B4-BE49-F238E27FC236}">
                  <a16:creationId xmlns:a16="http://schemas.microsoft.com/office/drawing/2014/main" id="{F10C4434-8130-B141-A0F3-FA97C2FF5FE1}"/>
                </a:ext>
              </a:extLst>
            </p:cNvPr>
            <p:cNvSpPr/>
            <p:nvPr/>
          </p:nvSpPr>
          <p:spPr>
            <a:xfrm>
              <a:off x="6426538" y="1773375"/>
              <a:ext cx="14850" cy="14475"/>
            </a:xfrm>
            <a:custGeom>
              <a:avLst/>
              <a:gdLst/>
              <a:ahLst/>
              <a:cxnLst/>
              <a:rect l="l" t="t" r="r" b="b"/>
              <a:pathLst>
                <a:path w="594" h="579" extrusionOk="0">
                  <a:moveTo>
                    <a:pt x="297" y="0"/>
                  </a:moveTo>
                  <a:cubicBezTo>
                    <a:pt x="216" y="0"/>
                    <a:pt x="149" y="27"/>
                    <a:pt x="96" y="81"/>
                  </a:cubicBezTo>
                  <a:cubicBezTo>
                    <a:pt x="42" y="135"/>
                    <a:pt x="1" y="216"/>
                    <a:pt x="1" y="282"/>
                  </a:cubicBezTo>
                  <a:cubicBezTo>
                    <a:pt x="1" y="363"/>
                    <a:pt x="42" y="444"/>
                    <a:pt x="96" y="498"/>
                  </a:cubicBezTo>
                  <a:cubicBezTo>
                    <a:pt x="149" y="551"/>
                    <a:pt x="216" y="578"/>
                    <a:pt x="297" y="578"/>
                  </a:cubicBezTo>
                  <a:cubicBezTo>
                    <a:pt x="378" y="578"/>
                    <a:pt x="458" y="551"/>
                    <a:pt x="512" y="498"/>
                  </a:cubicBezTo>
                  <a:cubicBezTo>
                    <a:pt x="566" y="444"/>
                    <a:pt x="593" y="363"/>
                    <a:pt x="593" y="282"/>
                  </a:cubicBezTo>
                  <a:cubicBezTo>
                    <a:pt x="593" y="216"/>
                    <a:pt x="566" y="135"/>
                    <a:pt x="512" y="81"/>
                  </a:cubicBezTo>
                  <a:cubicBezTo>
                    <a:pt x="458" y="27"/>
                    <a:pt x="378" y="0"/>
                    <a:pt x="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01;p63">
              <a:extLst>
                <a:ext uri="{FF2B5EF4-FFF2-40B4-BE49-F238E27FC236}">
                  <a16:creationId xmlns:a16="http://schemas.microsoft.com/office/drawing/2014/main" id="{8007DFDC-FD2D-6344-94F8-6497A90EB4A8}"/>
                </a:ext>
              </a:extLst>
            </p:cNvPr>
            <p:cNvSpPr/>
            <p:nvPr/>
          </p:nvSpPr>
          <p:spPr>
            <a:xfrm>
              <a:off x="6484413" y="1821150"/>
              <a:ext cx="55900" cy="105675"/>
            </a:xfrm>
            <a:custGeom>
              <a:avLst/>
              <a:gdLst/>
              <a:ahLst/>
              <a:cxnLst/>
              <a:rect l="l" t="t" r="r" b="b"/>
              <a:pathLst>
                <a:path w="2236" h="4227" extrusionOk="0">
                  <a:moveTo>
                    <a:pt x="1119" y="0"/>
                  </a:moveTo>
                  <a:cubicBezTo>
                    <a:pt x="957" y="0"/>
                    <a:pt x="822" y="121"/>
                    <a:pt x="822" y="283"/>
                  </a:cubicBezTo>
                  <a:lnTo>
                    <a:pt x="822" y="377"/>
                  </a:lnTo>
                  <a:cubicBezTo>
                    <a:pt x="351" y="498"/>
                    <a:pt x="1" y="902"/>
                    <a:pt x="1" y="1373"/>
                  </a:cubicBezTo>
                  <a:cubicBezTo>
                    <a:pt x="1" y="1952"/>
                    <a:pt x="499" y="2423"/>
                    <a:pt x="1119" y="2423"/>
                  </a:cubicBezTo>
                  <a:cubicBezTo>
                    <a:pt x="1415" y="2423"/>
                    <a:pt x="1657" y="2625"/>
                    <a:pt x="1657" y="2881"/>
                  </a:cubicBezTo>
                  <a:cubicBezTo>
                    <a:pt x="1657" y="3123"/>
                    <a:pt x="1415" y="3324"/>
                    <a:pt x="1119" y="3324"/>
                  </a:cubicBezTo>
                  <a:cubicBezTo>
                    <a:pt x="822" y="3324"/>
                    <a:pt x="593" y="3123"/>
                    <a:pt x="593" y="2881"/>
                  </a:cubicBezTo>
                  <a:cubicBezTo>
                    <a:pt x="593" y="2719"/>
                    <a:pt x="459" y="2585"/>
                    <a:pt x="297" y="2585"/>
                  </a:cubicBezTo>
                  <a:cubicBezTo>
                    <a:pt x="135" y="2585"/>
                    <a:pt x="1" y="2719"/>
                    <a:pt x="1" y="2881"/>
                  </a:cubicBezTo>
                  <a:cubicBezTo>
                    <a:pt x="1" y="3351"/>
                    <a:pt x="351" y="3769"/>
                    <a:pt x="822" y="3877"/>
                  </a:cubicBezTo>
                  <a:lnTo>
                    <a:pt x="822" y="3931"/>
                  </a:lnTo>
                  <a:cubicBezTo>
                    <a:pt x="822" y="4105"/>
                    <a:pt x="957" y="4227"/>
                    <a:pt x="1119" y="4227"/>
                  </a:cubicBezTo>
                  <a:cubicBezTo>
                    <a:pt x="1280" y="4227"/>
                    <a:pt x="1415" y="4105"/>
                    <a:pt x="1415" y="3931"/>
                  </a:cubicBezTo>
                  <a:lnTo>
                    <a:pt x="1415" y="3877"/>
                  </a:lnTo>
                  <a:cubicBezTo>
                    <a:pt x="1885" y="3769"/>
                    <a:pt x="2235" y="3351"/>
                    <a:pt x="2235" y="2881"/>
                  </a:cubicBezTo>
                  <a:cubicBezTo>
                    <a:pt x="2235" y="2302"/>
                    <a:pt x="1738" y="1831"/>
                    <a:pt x="1119" y="1831"/>
                  </a:cubicBezTo>
                  <a:cubicBezTo>
                    <a:pt x="822" y="1831"/>
                    <a:pt x="593" y="1629"/>
                    <a:pt x="593" y="1373"/>
                  </a:cubicBezTo>
                  <a:cubicBezTo>
                    <a:pt x="593" y="1131"/>
                    <a:pt x="822" y="929"/>
                    <a:pt x="1119" y="929"/>
                  </a:cubicBezTo>
                  <a:cubicBezTo>
                    <a:pt x="1415" y="929"/>
                    <a:pt x="1657" y="1131"/>
                    <a:pt x="1657" y="1373"/>
                  </a:cubicBezTo>
                  <a:cubicBezTo>
                    <a:pt x="1657" y="1535"/>
                    <a:pt x="1778" y="1669"/>
                    <a:pt x="1953" y="1669"/>
                  </a:cubicBezTo>
                  <a:cubicBezTo>
                    <a:pt x="2115" y="1669"/>
                    <a:pt x="2235" y="1535"/>
                    <a:pt x="2235" y="1373"/>
                  </a:cubicBezTo>
                  <a:cubicBezTo>
                    <a:pt x="2235" y="902"/>
                    <a:pt x="1885" y="498"/>
                    <a:pt x="1415" y="377"/>
                  </a:cubicBezTo>
                  <a:lnTo>
                    <a:pt x="1415" y="283"/>
                  </a:lnTo>
                  <a:cubicBezTo>
                    <a:pt x="1415" y="121"/>
                    <a:pt x="1280" y="0"/>
                    <a:pt x="1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02;p63">
              <a:extLst>
                <a:ext uri="{FF2B5EF4-FFF2-40B4-BE49-F238E27FC236}">
                  <a16:creationId xmlns:a16="http://schemas.microsoft.com/office/drawing/2014/main" id="{ECE09EF2-0DCB-E14F-92AE-C30B646B50A7}"/>
                </a:ext>
              </a:extLst>
            </p:cNvPr>
            <p:cNvSpPr/>
            <p:nvPr/>
          </p:nvSpPr>
          <p:spPr>
            <a:xfrm>
              <a:off x="6504963" y="1779750"/>
              <a:ext cx="15500" cy="14825"/>
            </a:xfrm>
            <a:custGeom>
              <a:avLst/>
              <a:gdLst/>
              <a:ahLst/>
              <a:cxnLst/>
              <a:rect l="l" t="t" r="r" b="b"/>
              <a:pathLst>
                <a:path w="620" h="593" extrusionOk="0">
                  <a:moveTo>
                    <a:pt x="297" y="0"/>
                  </a:moveTo>
                  <a:cubicBezTo>
                    <a:pt x="135" y="0"/>
                    <a:pt x="0" y="135"/>
                    <a:pt x="0" y="296"/>
                  </a:cubicBezTo>
                  <a:cubicBezTo>
                    <a:pt x="0" y="458"/>
                    <a:pt x="135" y="593"/>
                    <a:pt x="297" y="593"/>
                  </a:cubicBezTo>
                  <a:lnTo>
                    <a:pt x="324" y="593"/>
                  </a:lnTo>
                  <a:cubicBezTo>
                    <a:pt x="485" y="593"/>
                    <a:pt x="620" y="458"/>
                    <a:pt x="620" y="296"/>
                  </a:cubicBezTo>
                  <a:cubicBezTo>
                    <a:pt x="620" y="135"/>
                    <a:pt x="485" y="0"/>
                    <a:pt x="3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03;p63">
              <a:extLst>
                <a:ext uri="{FF2B5EF4-FFF2-40B4-BE49-F238E27FC236}">
                  <a16:creationId xmlns:a16="http://schemas.microsoft.com/office/drawing/2014/main" id="{006ABC27-ADB2-CF42-A29E-E54146155776}"/>
                </a:ext>
              </a:extLst>
            </p:cNvPr>
            <p:cNvSpPr/>
            <p:nvPr/>
          </p:nvSpPr>
          <p:spPr>
            <a:xfrm>
              <a:off x="6258963" y="1591325"/>
              <a:ext cx="347650" cy="376875"/>
            </a:xfrm>
            <a:custGeom>
              <a:avLst/>
              <a:gdLst/>
              <a:ahLst/>
              <a:cxnLst/>
              <a:rect l="l" t="t" r="r" b="b"/>
              <a:pathLst>
                <a:path w="13906" h="15075" extrusionOk="0">
                  <a:moveTo>
                    <a:pt x="8252" y="579"/>
                  </a:moveTo>
                  <a:lnTo>
                    <a:pt x="8252" y="3230"/>
                  </a:lnTo>
                  <a:lnTo>
                    <a:pt x="1307" y="3230"/>
                  </a:lnTo>
                  <a:lnTo>
                    <a:pt x="1307" y="579"/>
                  </a:lnTo>
                  <a:lnTo>
                    <a:pt x="2357" y="579"/>
                  </a:lnTo>
                  <a:lnTo>
                    <a:pt x="2357" y="1884"/>
                  </a:lnTo>
                  <a:cubicBezTo>
                    <a:pt x="2357" y="2046"/>
                    <a:pt x="2491" y="2180"/>
                    <a:pt x="2653" y="2180"/>
                  </a:cubicBezTo>
                  <a:lnTo>
                    <a:pt x="3958" y="2180"/>
                  </a:lnTo>
                  <a:cubicBezTo>
                    <a:pt x="4120" y="2180"/>
                    <a:pt x="4254" y="2046"/>
                    <a:pt x="4254" y="1884"/>
                  </a:cubicBezTo>
                  <a:lnTo>
                    <a:pt x="4254" y="579"/>
                  </a:lnTo>
                  <a:lnTo>
                    <a:pt x="5304" y="579"/>
                  </a:lnTo>
                  <a:lnTo>
                    <a:pt x="5304" y="1884"/>
                  </a:lnTo>
                  <a:cubicBezTo>
                    <a:pt x="5304" y="2046"/>
                    <a:pt x="5439" y="2180"/>
                    <a:pt x="5600" y="2180"/>
                  </a:cubicBezTo>
                  <a:lnTo>
                    <a:pt x="6892" y="2180"/>
                  </a:lnTo>
                  <a:cubicBezTo>
                    <a:pt x="7068" y="2180"/>
                    <a:pt x="7188" y="2046"/>
                    <a:pt x="7188" y="1884"/>
                  </a:cubicBezTo>
                  <a:lnTo>
                    <a:pt x="7188" y="579"/>
                  </a:lnTo>
                  <a:close/>
                  <a:moveTo>
                    <a:pt x="7781" y="3823"/>
                  </a:moveTo>
                  <a:lnTo>
                    <a:pt x="7781" y="4172"/>
                  </a:lnTo>
                  <a:cubicBezTo>
                    <a:pt x="7781" y="4307"/>
                    <a:pt x="7673" y="4415"/>
                    <a:pt x="7552" y="4415"/>
                  </a:cubicBezTo>
                  <a:lnTo>
                    <a:pt x="2007" y="4415"/>
                  </a:lnTo>
                  <a:cubicBezTo>
                    <a:pt x="1885" y="4415"/>
                    <a:pt x="1778" y="4307"/>
                    <a:pt x="1778" y="4172"/>
                  </a:cubicBezTo>
                  <a:lnTo>
                    <a:pt x="1778" y="3823"/>
                  </a:lnTo>
                  <a:close/>
                  <a:moveTo>
                    <a:pt x="6488" y="12248"/>
                  </a:moveTo>
                  <a:cubicBezTo>
                    <a:pt x="6542" y="12451"/>
                    <a:pt x="6610" y="12652"/>
                    <a:pt x="6691" y="12840"/>
                  </a:cubicBezTo>
                  <a:lnTo>
                    <a:pt x="1307" y="12840"/>
                  </a:lnTo>
                  <a:lnTo>
                    <a:pt x="1307" y="12478"/>
                  </a:lnTo>
                  <a:cubicBezTo>
                    <a:pt x="1307" y="12356"/>
                    <a:pt x="1415" y="12248"/>
                    <a:pt x="1535" y="12248"/>
                  </a:cubicBezTo>
                  <a:close/>
                  <a:moveTo>
                    <a:pt x="7027" y="13433"/>
                  </a:moveTo>
                  <a:cubicBezTo>
                    <a:pt x="7310" y="13850"/>
                    <a:pt x="7687" y="14213"/>
                    <a:pt x="8118" y="14483"/>
                  </a:cubicBezTo>
                  <a:lnTo>
                    <a:pt x="593" y="14483"/>
                  </a:lnTo>
                  <a:lnTo>
                    <a:pt x="593" y="13433"/>
                  </a:lnTo>
                  <a:close/>
                  <a:moveTo>
                    <a:pt x="1307" y="0"/>
                  </a:moveTo>
                  <a:cubicBezTo>
                    <a:pt x="984" y="0"/>
                    <a:pt x="715" y="256"/>
                    <a:pt x="715" y="579"/>
                  </a:cubicBezTo>
                  <a:lnTo>
                    <a:pt x="715" y="3230"/>
                  </a:lnTo>
                  <a:cubicBezTo>
                    <a:pt x="715" y="3513"/>
                    <a:pt x="916" y="3756"/>
                    <a:pt x="1185" y="3810"/>
                  </a:cubicBezTo>
                  <a:lnTo>
                    <a:pt x="1185" y="4172"/>
                  </a:lnTo>
                  <a:cubicBezTo>
                    <a:pt x="1185" y="4630"/>
                    <a:pt x="1549" y="5007"/>
                    <a:pt x="2007" y="5007"/>
                  </a:cubicBezTo>
                  <a:lnTo>
                    <a:pt x="2653" y="5007"/>
                  </a:lnTo>
                  <a:lnTo>
                    <a:pt x="1616" y="11656"/>
                  </a:lnTo>
                  <a:lnTo>
                    <a:pt x="1535" y="11656"/>
                  </a:lnTo>
                  <a:cubicBezTo>
                    <a:pt x="1078" y="11656"/>
                    <a:pt x="715" y="12033"/>
                    <a:pt x="715" y="12478"/>
                  </a:cubicBezTo>
                  <a:lnTo>
                    <a:pt x="715" y="12840"/>
                  </a:lnTo>
                  <a:lnTo>
                    <a:pt x="297" y="12840"/>
                  </a:lnTo>
                  <a:cubicBezTo>
                    <a:pt x="136" y="12840"/>
                    <a:pt x="1" y="12975"/>
                    <a:pt x="1" y="13137"/>
                  </a:cubicBezTo>
                  <a:lnTo>
                    <a:pt x="1" y="14779"/>
                  </a:lnTo>
                  <a:cubicBezTo>
                    <a:pt x="1" y="14940"/>
                    <a:pt x="136" y="15075"/>
                    <a:pt x="297" y="15075"/>
                  </a:cubicBezTo>
                  <a:lnTo>
                    <a:pt x="10137" y="15075"/>
                  </a:lnTo>
                  <a:cubicBezTo>
                    <a:pt x="12222" y="15075"/>
                    <a:pt x="13905" y="13379"/>
                    <a:pt x="13905" y="11306"/>
                  </a:cubicBezTo>
                  <a:cubicBezTo>
                    <a:pt x="13905" y="9799"/>
                    <a:pt x="13017" y="8440"/>
                    <a:pt x="11617" y="7833"/>
                  </a:cubicBezTo>
                  <a:cubicBezTo>
                    <a:pt x="11583" y="7821"/>
                    <a:pt x="11547" y="7815"/>
                    <a:pt x="11512" y="7815"/>
                  </a:cubicBezTo>
                  <a:cubicBezTo>
                    <a:pt x="11395" y="7815"/>
                    <a:pt x="11282" y="7881"/>
                    <a:pt x="11240" y="7995"/>
                  </a:cubicBezTo>
                  <a:cubicBezTo>
                    <a:pt x="11172" y="8144"/>
                    <a:pt x="11240" y="8318"/>
                    <a:pt x="11388" y="8386"/>
                  </a:cubicBezTo>
                  <a:cubicBezTo>
                    <a:pt x="12559" y="8883"/>
                    <a:pt x="13326" y="10028"/>
                    <a:pt x="13326" y="11306"/>
                  </a:cubicBezTo>
                  <a:cubicBezTo>
                    <a:pt x="13326" y="13056"/>
                    <a:pt x="11899" y="14483"/>
                    <a:pt x="10137" y="14483"/>
                  </a:cubicBezTo>
                  <a:cubicBezTo>
                    <a:pt x="9019" y="14483"/>
                    <a:pt x="8037" y="13904"/>
                    <a:pt x="7472" y="13043"/>
                  </a:cubicBezTo>
                  <a:cubicBezTo>
                    <a:pt x="7458" y="12989"/>
                    <a:pt x="7431" y="12948"/>
                    <a:pt x="7404" y="12921"/>
                  </a:cubicBezTo>
                  <a:cubicBezTo>
                    <a:pt x="7229" y="12639"/>
                    <a:pt x="7108" y="12343"/>
                    <a:pt x="7041" y="12006"/>
                  </a:cubicBezTo>
                  <a:lnTo>
                    <a:pt x="7041" y="11952"/>
                  </a:lnTo>
                  <a:cubicBezTo>
                    <a:pt x="7041" y="11898"/>
                    <a:pt x="7027" y="11844"/>
                    <a:pt x="7000" y="11791"/>
                  </a:cubicBezTo>
                  <a:cubicBezTo>
                    <a:pt x="6973" y="11629"/>
                    <a:pt x="6960" y="11468"/>
                    <a:pt x="6960" y="11306"/>
                  </a:cubicBezTo>
                  <a:cubicBezTo>
                    <a:pt x="6960" y="10068"/>
                    <a:pt x="7687" y="8924"/>
                    <a:pt x="8818" y="8413"/>
                  </a:cubicBezTo>
                  <a:cubicBezTo>
                    <a:pt x="8965" y="8345"/>
                    <a:pt x="9033" y="8171"/>
                    <a:pt x="8965" y="8022"/>
                  </a:cubicBezTo>
                  <a:cubicBezTo>
                    <a:pt x="8916" y="7913"/>
                    <a:pt x="8808" y="7848"/>
                    <a:pt x="8696" y="7848"/>
                  </a:cubicBezTo>
                  <a:cubicBezTo>
                    <a:pt x="8655" y="7848"/>
                    <a:pt x="8614" y="7856"/>
                    <a:pt x="8575" y="7874"/>
                  </a:cubicBezTo>
                  <a:cubicBezTo>
                    <a:pt x="7229" y="8480"/>
                    <a:pt x="6368" y="9826"/>
                    <a:pt x="6368" y="11306"/>
                  </a:cubicBezTo>
                  <a:cubicBezTo>
                    <a:pt x="6368" y="11428"/>
                    <a:pt x="6381" y="11548"/>
                    <a:pt x="6381" y="11656"/>
                  </a:cubicBezTo>
                  <a:lnTo>
                    <a:pt x="2222" y="11656"/>
                  </a:lnTo>
                  <a:lnTo>
                    <a:pt x="3245" y="5007"/>
                  </a:lnTo>
                  <a:lnTo>
                    <a:pt x="6300" y="5007"/>
                  </a:lnTo>
                  <a:lnTo>
                    <a:pt x="6515" y="6394"/>
                  </a:lnTo>
                  <a:cubicBezTo>
                    <a:pt x="6540" y="6539"/>
                    <a:pt x="6662" y="6640"/>
                    <a:pt x="6803" y="6640"/>
                  </a:cubicBezTo>
                  <a:cubicBezTo>
                    <a:pt x="6819" y="6640"/>
                    <a:pt x="6836" y="6639"/>
                    <a:pt x="6852" y="6636"/>
                  </a:cubicBezTo>
                  <a:cubicBezTo>
                    <a:pt x="7014" y="6609"/>
                    <a:pt x="7122" y="6461"/>
                    <a:pt x="7108" y="6299"/>
                  </a:cubicBezTo>
                  <a:lnTo>
                    <a:pt x="6906" y="5007"/>
                  </a:lnTo>
                  <a:lnTo>
                    <a:pt x="7552" y="5007"/>
                  </a:lnTo>
                  <a:cubicBezTo>
                    <a:pt x="7996" y="5007"/>
                    <a:pt x="8373" y="4630"/>
                    <a:pt x="8373" y="4172"/>
                  </a:cubicBezTo>
                  <a:lnTo>
                    <a:pt x="8373" y="3810"/>
                  </a:lnTo>
                  <a:cubicBezTo>
                    <a:pt x="8642" y="3756"/>
                    <a:pt x="8844" y="3513"/>
                    <a:pt x="8844" y="3230"/>
                  </a:cubicBezTo>
                  <a:lnTo>
                    <a:pt x="8844" y="579"/>
                  </a:lnTo>
                  <a:cubicBezTo>
                    <a:pt x="8844" y="256"/>
                    <a:pt x="8575" y="0"/>
                    <a:pt x="8252" y="0"/>
                  </a:cubicBezTo>
                  <a:lnTo>
                    <a:pt x="7188" y="0"/>
                  </a:lnTo>
                  <a:cubicBezTo>
                    <a:pt x="6865" y="0"/>
                    <a:pt x="6610" y="256"/>
                    <a:pt x="6610" y="579"/>
                  </a:cubicBezTo>
                  <a:lnTo>
                    <a:pt x="6610" y="1588"/>
                  </a:lnTo>
                  <a:lnTo>
                    <a:pt x="5896" y="1588"/>
                  </a:lnTo>
                  <a:lnTo>
                    <a:pt x="5896" y="579"/>
                  </a:lnTo>
                  <a:cubicBezTo>
                    <a:pt x="5896" y="256"/>
                    <a:pt x="5627" y="0"/>
                    <a:pt x="5304" y="0"/>
                  </a:cubicBezTo>
                  <a:lnTo>
                    <a:pt x="4254" y="0"/>
                  </a:lnTo>
                  <a:cubicBezTo>
                    <a:pt x="3918" y="0"/>
                    <a:pt x="3662" y="256"/>
                    <a:pt x="3662" y="579"/>
                  </a:cubicBezTo>
                  <a:lnTo>
                    <a:pt x="3662" y="1588"/>
                  </a:lnTo>
                  <a:lnTo>
                    <a:pt x="2949" y="1588"/>
                  </a:lnTo>
                  <a:lnTo>
                    <a:pt x="2949" y="579"/>
                  </a:lnTo>
                  <a:cubicBezTo>
                    <a:pt x="2949" y="256"/>
                    <a:pt x="2680" y="0"/>
                    <a:pt x="23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04;p63">
              <a:extLst>
                <a:ext uri="{FF2B5EF4-FFF2-40B4-BE49-F238E27FC236}">
                  <a16:creationId xmlns:a16="http://schemas.microsoft.com/office/drawing/2014/main" id="{D2CB91B1-DBEB-0248-8BCE-A8128DF5E19B}"/>
                </a:ext>
              </a:extLst>
            </p:cNvPr>
            <p:cNvSpPr/>
            <p:nvPr/>
          </p:nvSpPr>
          <p:spPr>
            <a:xfrm>
              <a:off x="6450463" y="1866900"/>
              <a:ext cx="14825" cy="14850"/>
            </a:xfrm>
            <a:custGeom>
              <a:avLst/>
              <a:gdLst/>
              <a:ahLst/>
              <a:cxnLst/>
              <a:rect l="l" t="t" r="r" b="b"/>
              <a:pathLst>
                <a:path w="593" h="594" extrusionOk="0">
                  <a:moveTo>
                    <a:pt x="296" y="1"/>
                  </a:moveTo>
                  <a:cubicBezTo>
                    <a:pt x="228" y="1"/>
                    <a:pt x="148" y="28"/>
                    <a:pt x="94" y="95"/>
                  </a:cubicBezTo>
                  <a:cubicBezTo>
                    <a:pt x="40" y="148"/>
                    <a:pt x="0" y="216"/>
                    <a:pt x="0" y="297"/>
                  </a:cubicBezTo>
                  <a:cubicBezTo>
                    <a:pt x="0" y="378"/>
                    <a:pt x="40" y="445"/>
                    <a:pt x="94" y="512"/>
                  </a:cubicBezTo>
                  <a:cubicBezTo>
                    <a:pt x="148" y="566"/>
                    <a:pt x="228" y="593"/>
                    <a:pt x="296" y="593"/>
                  </a:cubicBezTo>
                  <a:cubicBezTo>
                    <a:pt x="377" y="593"/>
                    <a:pt x="458" y="566"/>
                    <a:pt x="511" y="512"/>
                  </a:cubicBezTo>
                  <a:cubicBezTo>
                    <a:pt x="565" y="445"/>
                    <a:pt x="592" y="378"/>
                    <a:pt x="592" y="297"/>
                  </a:cubicBezTo>
                  <a:cubicBezTo>
                    <a:pt x="592" y="216"/>
                    <a:pt x="565" y="148"/>
                    <a:pt x="511" y="95"/>
                  </a:cubicBezTo>
                  <a:cubicBezTo>
                    <a:pt x="458" y="28"/>
                    <a:pt x="377" y="1"/>
                    <a:pt x="2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05;p63">
              <a:extLst>
                <a:ext uri="{FF2B5EF4-FFF2-40B4-BE49-F238E27FC236}">
                  <a16:creationId xmlns:a16="http://schemas.microsoft.com/office/drawing/2014/main" id="{EF49339A-81C2-7346-9369-A7B3D3F35143}"/>
                </a:ext>
              </a:extLst>
            </p:cNvPr>
            <p:cNvSpPr/>
            <p:nvPr/>
          </p:nvSpPr>
          <p:spPr>
            <a:xfrm>
              <a:off x="6559463" y="1866900"/>
              <a:ext cx="14850" cy="14850"/>
            </a:xfrm>
            <a:custGeom>
              <a:avLst/>
              <a:gdLst/>
              <a:ahLst/>
              <a:cxnLst/>
              <a:rect l="l" t="t" r="r" b="b"/>
              <a:pathLst>
                <a:path w="594" h="594" extrusionOk="0">
                  <a:moveTo>
                    <a:pt x="297" y="1"/>
                  </a:moveTo>
                  <a:cubicBezTo>
                    <a:pt x="216" y="1"/>
                    <a:pt x="148" y="28"/>
                    <a:pt x="95" y="95"/>
                  </a:cubicBezTo>
                  <a:cubicBezTo>
                    <a:pt x="41" y="148"/>
                    <a:pt x="1" y="216"/>
                    <a:pt x="1" y="297"/>
                  </a:cubicBezTo>
                  <a:cubicBezTo>
                    <a:pt x="1" y="378"/>
                    <a:pt x="41" y="445"/>
                    <a:pt x="95" y="512"/>
                  </a:cubicBezTo>
                  <a:cubicBezTo>
                    <a:pt x="148" y="566"/>
                    <a:pt x="216" y="593"/>
                    <a:pt x="297" y="593"/>
                  </a:cubicBezTo>
                  <a:cubicBezTo>
                    <a:pt x="378" y="593"/>
                    <a:pt x="445" y="566"/>
                    <a:pt x="512" y="512"/>
                  </a:cubicBezTo>
                  <a:cubicBezTo>
                    <a:pt x="566" y="445"/>
                    <a:pt x="593" y="378"/>
                    <a:pt x="593" y="297"/>
                  </a:cubicBezTo>
                  <a:cubicBezTo>
                    <a:pt x="593" y="216"/>
                    <a:pt x="566" y="148"/>
                    <a:pt x="512" y="95"/>
                  </a:cubicBezTo>
                  <a:cubicBezTo>
                    <a:pt x="445" y="28"/>
                    <a:pt x="378" y="1"/>
                    <a:pt x="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606;p63">
              <a:extLst>
                <a:ext uri="{FF2B5EF4-FFF2-40B4-BE49-F238E27FC236}">
                  <a16:creationId xmlns:a16="http://schemas.microsoft.com/office/drawing/2014/main" id="{854FFB6E-D902-D047-8061-CDEA37523BE0}"/>
                </a:ext>
              </a:extLst>
            </p:cNvPr>
            <p:cNvSpPr/>
            <p:nvPr/>
          </p:nvSpPr>
          <p:spPr>
            <a:xfrm>
              <a:off x="6458538" y="1631025"/>
              <a:ext cx="177675" cy="112750"/>
            </a:xfrm>
            <a:custGeom>
              <a:avLst/>
              <a:gdLst/>
              <a:ahLst/>
              <a:cxnLst/>
              <a:rect l="l" t="t" r="r" b="b"/>
              <a:pathLst>
                <a:path w="7107" h="4510" extrusionOk="0">
                  <a:moveTo>
                    <a:pt x="5774" y="0"/>
                  </a:moveTo>
                  <a:cubicBezTo>
                    <a:pt x="5612" y="0"/>
                    <a:pt x="5478" y="135"/>
                    <a:pt x="5478" y="296"/>
                  </a:cubicBezTo>
                  <a:cubicBezTo>
                    <a:pt x="5478" y="458"/>
                    <a:pt x="5612" y="592"/>
                    <a:pt x="5774" y="592"/>
                  </a:cubicBezTo>
                  <a:lnTo>
                    <a:pt x="6097" y="592"/>
                  </a:lnTo>
                  <a:lnTo>
                    <a:pt x="3553" y="3137"/>
                  </a:lnTo>
                  <a:lnTo>
                    <a:pt x="2477" y="2060"/>
                  </a:lnTo>
                  <a:cubicBezTo>
                    <a:pt x="2416" y="2006"/>
                    <a:pt x="2342" y="1979"/>
                    <a:pt x="2268" y="1979"/>
                  </a:cubicBezTo>
                  <a:cubicBezTo>
                    <a:pt x="2194" y="1979"/>
                    <a:pt x="2120" y="2006"/>
                    <a:pt x="2059" y="2060"/>
                  </a:cubicBezTo>
                  <a:lnTo>
                    <a:pt x="121" y="4011"/>
                  </a:lnTo>
                  <a:cubicBezTo>
                    <a:pt x="0" y="4119"/>
                    <a:pt x="0" y="4307"/>
                    <a:pt x="121" y="4429"/>
                  </a:cubicBezTo>
                  <a:cubicBezTo>
                    <a:pt x="174" y="4483"/>
                    <a:pt x="255" y="4510"/>
                    <a:pt x="323" y="4510"/>
                  </a:cubicBezTo>
                  <a:cubicBezTo>
                    <a:pt x="404" y="4510"/>
                    <a:pt x="471" y="4483"/>
                    <a:pt x="538" y="4429"/>
                  </a:cubicBezTo>
                  <a:lnTo>
                    <a:pt x="2261" y="2692"/>
                  </a:lnTo>
                  <a:lnTo>
                    <a:pt x="3338" y="3756"/>
                  </a:lnTo>
                  <a:cubicBezTo>
                    <a:pt x="3398" y="3816"/>
                    <a:pt x="3476" y="3846"/>
                    <a:pt x="3551" y="3846"/>
                  </a:cubicBezTo>
                  <a:cubicBezTo>
                    <a:pt x="3627" y="3846"/>
                    <a:pt x="3701" y="3816"/>
                    <a:pt x="3755" y="3756"/>
                  </a:cubicBezTo>
                  <a:lnTo>
                    <a:pt x="6515" y="1010"/>
                  </a:lnTo>
                  <a:lnTo>
                    <a:pt x="6515" y="1333"/>
                  </a:lnTo>
                  <a:cubicBezTo>
                    <a:pt x="6515" y="1495"/>
                    <a:pt x="6649" y="1629"/>
                    <a:pt x="6811" y="1629"/>
                  </a:cubicBezTo>
                  <a:cubicBezTo>
                    <a:pt x="6972" y="1629"/>
                    <a:pt x="7107" y="1495"/>
                    <a:pt x="7107" y="1333"/>
                  </a:cubicBezTo>
                  <a:lnTo>
                    <a:pt x="7107" y="296"/>
                  </a:lnTo>
                  <a:cubicBezTo>
                    <a:pt x="7107" y="135"/>
                    <a:pt x="6972" y="0"/>
                    <a:pt x="6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E95DAE20-D2C6-4284-908D-E2561493DA1D}"/>
              </a:ext>
            </a:extLst>
          </p:cNvPr>
          <p:cNvSpPr txBox="1"/>
          <p:nvPr/>
        </p:nvSpPr>
        <p:spPr>
          <a:xfrm>
            <a:off x="1474381" y="2204484"/>
            <a:ext cx="1623238" cy="523220"/>
          </a:xfrm>
          <a:prstGeom prst="rect">
            <a:avLst/>
          </a:prstGeom>
          <a:noFill/>
        </p:spPr>
        <p:txBody>
          <a:bodyPr wrap="square" rtlCol="0">
            <a:spAutoFit/>
          </a:bodyPr>
          <a:lstStyle/>
          <a:p>
            <a:r>
              <a:rPr lang="en-IN" sz="2800" b="1" dirty="0">
                <a:solidFill>
                  <a:schemeClr val="tx1"/>
                </a:solidFill>
                <a:latin typeface="Algerian" panose="04020705040A02060702" pitchFamily="82" charset="0"/>
              </a:rPr>
              <a:t>Python</a:t>
            </a:r>
          </a:p>
        </p:txBody>
      </p:sp>
      <p:sp>
        <p:nvSpPr>
          <p:cNvPr id="3" name="TextBox 2">
            <a:extLst>
              <a:ext uri="{FF2B5EF4-FFF2-40B4-BE49-F238E27FC236}">
                <a16:creationId xmlns:a16="http://schemas.microsoft.com/office/drawing/2014/main" id="{3D082049-BA48-4F65-8A2A-651A17DA71A0}"/>
              </a:ext>
            </a:extLst>
          </p:cNvPr>
          <p:cNvSpPr txBox="1"/>
          <p:nvPr/>
        </p:nvSpPr>
        <p:spPr>
          <a:xfrm>
            <a:off x="6518337" y="2204484"/>
            <a:ext cx="1801142" cy="523220"/>
          </a:xfrm>
          <a:prstGeom prst="rect">
            <a:avLst/>
          </a:prstGeom>
          <a:noFill/>
        </p:spPr>
        <p:txBody>
          <a:bodyPr wrap="square" rtlCol="0">
            <a:spAutoFit/>
          </a:bodyPr>
          <a:lstStyle/>
          <a:p>
            <a:r>
              <a:rPr lang="en-IN" sz="2800" b="1" dirty="0">
                <a:solidFill>
                  <a:schemeClr val="tx1"/>
                </a:solidFill>
                <a:latin typeface="Algerian" panose="04020705040A02060702" pitchFamily="82" charset="0"/>
              </a:rPr>
              <a:t>Excel</a:t>
            </a:r>
          </a:p>
        </p:txBody>
      </p:sp>
      <p:pic>
        <p:nvPicPr>
          <p:cNvPr id="1028" name="Picture 4" descr="File:Microsoft Excel 2013-2019 logo.svg - Wikimedia Commons">
            <a:extLst>
              <a:ext uri="{FF2B5EF4-FFF2-40B4-BE49-F238E27FC236}">
                <a16:creationId xmlns:a16="http://schemas.microsoft.com/office/drawing/2014/main" id="{2245F1A6-0052-4C88-B38C-3B662734E8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85235" y="1818800"/>
            <a:ext cx="1226393" cy="1157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8684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C2872360-3F65-4C05-B08F-FA93BD275D11}"/>
              </a:ext>
            </a:extLst>
          </p:cNvPr>
          <p:cNvSpPr>
            <a:spLocks noGrp="1"/>
          </p:cNvSpPr>
          <p:nvPr>
            <p:ph type="title"/>
          </p:nvPr>
        </p:nvSpPr>
        <p:spPr>
          <a:xfrm>
            <a:off x="619833" y="232374"/>
            <a:ext cx="7704000" cy="572700"/>
          </a:xfrm>
        </p:spPr>
        <p:txBody>
          <a:bodyPr/>
          <a:lstStyle/>
          <a:p>
            <a:r>
              <a:rPr lang="en-IN" dirty="0"/>
              <a:t>Scraped data</a:t>
            </a:r>
          </a:p>
        </p:txBody>
      </p:sp>
      <p:pic>
        <p:nvPicPr>
          <p:cNvPr id="16" name="Picture 15">
            <a:extLst>
              <a:ext uri="{FF2B5EF4-FFF2-40B4-BE49-F238E27FC236}">
                <a16:creationId xmlns:a16="http://schemas.microsoft.com/office/drawing/2014/main" id="{773CE402-8357-406B-9566-A0998987AC21}"/>
              </a:ext>
            </a:extLst>
          </p:cNvPr>
          <p:cNvPicPr>
            <a:picLocks noChangeAspect="1"/>
          </p:cNvPicPr>
          <p:nvPr/>
        </p:nvPicPr>
        <p:blipFill>
          <a:blip r:embed="rId2"/>
          <a:stretch>
            <a:fillRect/>
          </a:stretch>
        </p:blipFill>
        <p:spPr>
          <a:xfrm>
            <a:off x="619833" y="1152325"/>
            <a:ext cx="7950009" cy="3681946"/>
          </a:xfrm>
          <a:prstGeom prst="rect">
            <a:avLst/>
          </a:prstGeom>
        </p:spPr>
      </p:pic>
    </p:spTree>
    <p:extLst>
      <p:ext uri="{BB962C8B-B14F-4D97-AF65-F5344CB8AC3E}">
        <p14:creationId xmlns:p14="http://schemas.microsoft.com/office/powerpoint/2010/main" val="1628163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4D441-7B05-40B2-B505-764F926D283E}"/>
              </a:ext>
            </a:extLst>
          </p:cNvPr>
          <p:cNvSpPr>
            <a:spLocks noGrp="1"/>
          </p:cNvSpPr>
          <p:nvPr>
            <p:ph type="title"/>
          </p:nvPr>
        </p:nvSpPr>
        <p:spPr/>
        <p:txBody>
          <a:bodyPr/>
          <a:lstStyle/>
          <a:p>
            <a:r>
              <a:rPr lang="en-US" dirty="0"/>
              <a:t>Top 10 stocks based on volume</a:t>
            </a:r>
            <a:br>
              <a:rPr lang="en-US" dirty="0"/>
            </a:br>
            <a:endParaRPr lang="en-IN" dirty="0"/>
          </a:p>
        </p:txBody>
      </p:sp>
      <p:graphicFrame>
        <p:nvGraphicFramePr>
          <p:cNvPr id="3" name="Chart 2">
            <a:extLst>
              <a:ext uri="{FF2B5EF4-FFF2-40B4-BE49-F238E27FC236}">
                <a16:creationId xmlns:a16="http://schemas.microsoft.com/office/drawing/2014/main" id="{1623BB98-2AAD-4B51-98F6-D19954C36E6D}"/>
              </a:ext>
            </a:extLst>
          </p:cNvPr>
          <p:cNvGraphicFramePr>
            <a:graphicFrameLocks/>
          </p:cNvGraphicFramePr>
          <p:nvPr>
            <p:extLst>
              <p:ext uri="{D42A27DB-BD31-4B8C-83A1-F6EECF244321}">
                <p14:modId xmlns:p14="http://schemas.microsoft.com/office/powerpoint/2010/main" val="903784826"/>
              </p:ext>
            </p:extLst>
          </p:nvPr>
        </p:nvGraphicFramePr>
        <p:xfrm>
          <a:off x="1003004" y="1306475"/>
          <a:ext cx="7120269" cy="339199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31718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E0A3B-B575-42A5-B5AD-C4ACF0A33BC7}"/>
              </a:ext>
            </a:extLst>
          </p:cNvPr>
          <p:cNvSpPr>
            <a:spLocks noGrp="1"/>
          </p:cNvSpPr>
          <p:nvPr>
            <p:ph type="title"/>
          </p:nvPr>
        </p:nvSpPr>
        <p:spPr>
          <a:xfrm>
            <a:off x="379757" y="274904"/>
            <a:ext cx="8140465" cy="572700"/>
          </a:xfrm>
        </p:spPr>
        <p:txBody>
          <a:bodyPr/>
          <a:lstStyle/>
          <a:p>
            <a:r>
              <a:rPr lang="en-US" dirty="0"/>
              <a:t>Top 10 stocks based on turnover</a:t>
            </a:r>
            <a:br>
              <a:rPr lang="en-IN" dirty="0"/>
            </a:br>
            <a:endParaRPr lang="en-IN" dirty="0"/>
          </a:p>
        </p:txBody>
      </p:sp>
      <p:graphicFrame>
        <p:nvGraphicFramePr>
          <p:cNvPr id="3" name="Chart 2">
            <a:extLst>
              <a:ext uri="{FF2B5EF4-FFF2-40B4-BE49-F238E27FC236}">
                <a16:creationId xmlns:a16="http://schemas.microsoft.com/office/drawing/2014/main" id="{B37F39D3-11B9-496A-8FEF-E61745A3244A}"/>
              </a:ext>
            </a:extLst>
          </p:cNvPr>
          <p:cNvGraphicFramePr>
            <a:graphicFrameLocks/>
          </p:cNvGraphicFramePr>
          <p:nvPr>
            <p:extLst>
              <p:ext uri="{D42A27DB-BD31-4B8C-83A1-F6EECF244321}">
                <p14:modId xmlns:p14="http://schemas.microsoft.com/office/powerpoint/2010/main" val="2762030085"/>
              </p:ext>
            </p:extLst>
          </p:nvPr>
        </p:nvGraphicFramePr>
        <p:xfrm>
          <a:off x="510363" y="1200149"/>
          <a:ext cx="8009859" cy="345691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49561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35F5B-2DF8-4DB0-A274-C9E18494892F}"/>
              </a:ext>
            </a:extLst>
          </p:cNvPr>
          <p:cNvSpPr>
            <a:spLocks noGrp="1"/>
          </p:cNvSpPr>
          <p:nvPr>
            <p:ph type="title"/>
          </p:nvPr>
        </p:nvSpPr>
        <p:spPr>
          <a:xfrm>
            <a:off x="354419" y="267815"/>
            <a:ext cx="8633636" cy="572700"/>
          </a:xfrm>
        </p:spPr>
        <p:txBody>
          <a:bodyPr/>
          <a:lstStyle/>
          <a:p>
            <a:r>
              <a:rPr lang="en-IN" sz="2400" dirty="0"/>
              <a:t>Top 10 stocks based on number of profit days</a:t>
            </a:r>
            <a:br>
              <a:rPr lang="en-IN" sz="2400" dirty="0"/>
            </a:br>
            <a:br>
              <a:rPr lang="en-IN" sz="2400" dirty="0"/>
            </a:br>
            <a:endParaRPr lang="en-IN" sz="2400" dirty="0"/>
          </a:p>
        </p:txBody>
      </p:sp>
      <p:graphicFrame>
        <p:nvGraphicFramePr>
          <p:cNvPr id="3" name="Chart 2">
            <a:extLst>
              <a:ext uri="{FF2B5EF4-FFF2-40B4-BE49-F238E27FC236}">
                <a16:creationId xmlns:a16="http://schemas.microsoft.com/office/drawing/2014/main" id="{789EBA1C-5F2F-4C20-BAB6-9C2FBA78CAB5}"/>
              </a:ext>
            </a:extLst>
          </p:cNvPr>
          <p:cNvGraphicFramePr>
            <a:graphicFrameLocks/>
          </p:cNvGraphicFramePr>
          <p:nvPr>
            <p:extLst>
              <p:ext uri="{D42A27DB-BD31-4B8C-83A1-F6EECF244321}">
                <p14:modId xmlns:p14="http://schemas.microsoft.com/office/powerpoint/2010/main" val="1170244545"/>
              </p:ext>
            </p:extLst>
          </p:nvPr>
        </p:nvGraphicFramePr>
        <p:xfrm>
          <a:off x="460744" y="864869"/>
          <a:ext cx="8144540" cy="384180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6669374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7B12A-4D3B-490E-8917-3C00C8807D9D}"/>
              </a:ext>
            </a:extLst>
          </p:cNvPr>
          <p:cNvSpPr>
            <a:spLocks noGrp="1"/>
          </p:cNvSpPr>
          <p:nvPr>
            <p:ph type="title"/>
          </p:nvPr>
        </p:nvSpPr>
        <p:spPr/>
        <p:txBody>
          <a:bodyPr/>
          <a:lstStyle/>
          <a:p>
            <a:r>
              <a:rPr lang="en-IN" dirty="0"/>
              <a:t>Change in % over months</a:t>
            </a:r>
            <a:br>
              <a:rPr lang="en-IN" dirty="0"/>
            </a:br>
            <a:endParaRPr lang="en-IN" dirty="0"/>
          </a:p>
        </p:txBody>
      </p:sp>
      <p:graphicFrame>
        <p:nvGraphicFramePr>
          <p:cNvPr id="3" name="Chart 2">
            <a:extLst>
              <a:ext uri="{FF2B5EF4-FFF2-40B4-BE49-F238E27FC236}">
                <a16:creationId xmlns:a16="http://schemas.microsoft.com/office/drawing/2014/main" id="{1D76B7EB-BF24-4B5E-9BBD-FD94933CC1CA}"/>
              </a:ext>
            </a:extLst>
          </p:cNvPr>
          <p:cNvGraphicFramePr>
            <a:graphicFrameLocks/>
          </p:cNvGraphicFramePr>
          <p:nvPr>
            <p:extLst>
              <p:ext uri="{D42A27DB-BD31-4B8C-83A1-F6EECF244321}">
                <p14:modId xmlns:p14="http://schemas.microsoft.com/office/powerpoint/2010/main" val="2151816634"/>
              </p:ext>
            </p:extLst>
          </p:nvPr>
        </p:nvGraphicFramePr>
        <p:xfrm>
          <a:off x="808073" y="1200149"/>
          <a:ext cx="7520763" cy="359867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125018752"/>
      </p:ext>
    </p:extLst>
  </p:cSld>
  <p:clrMapOvr>
    <a:masterClrMapping/>
  </p:clrMapOvr>
</p:sld>
</file>

<file path=ppt/theme/theme1.xml><?xml version="1.0" encoding="utf-8"?>
<a:theme xmlns:a="http://schemas.openxmlformats.org/drawingml/2006/main" name="Wild Trading Game Store Stocks by Slidesgo">
  <a:themeElements>
    <a:clrScheme name="Simple Light">
      <a:dk1>
        <a:srgbClr val="F2F2F2"/>
      </a:dk1>
      <a:lt1>
        <a:srgbClr val="2F046B"/>
      </a:lt1>
      <a:dk2>
        <a:srgbClr val="FFC944"/>
      </a:dk2>
      <a:lt2>
        <a:srgbClr val="F9AC00"/>
      </a:lt2>
      <a:accent1>
        <a:srgbClr val="11DCCA"/>
      </a:accent1>
      <a:accent2>
        <a:srgbClr val="E2E2E2"/>
      </a:accent2>
      <a:accent3>
        <a:srgbClr val="1B2022"/>
      </a:accent3>
      <a:accent4>
        <a:srgbClr val="2D363B"/>
      </a:accent4>
      <a:accent5>
        <a:srgbClr val="465157"/>
      </a:accent5>
      <a:accent6>
        <a:srgbClr val="CDF8F4"/>
      </a:accent6>
      <a:hlink>
        <a:srgbClr val="F2F2F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98</TotalTime>
  <Words>469</Words>
  <Application>Microsoft Office PowerPoint</Application>
  <PresentationFormat>On-screen Show (16:9)</PresentationFormat>
  <Paragraphs>44</Paragraphs>
  <Slides>15</Slides>
  <Notes>6</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22" baseType="lpstr">
      <vt:lpstr>Arial</vt:lpstr>
      <vt:lpstr>Inter</vt:lpstr>
      <vt:lpstr>Bungee</vt:lpstr>
      <vt:lpstr>Algerian</vt:lpstr>
      <vt:lpstr>Lava Telugu Regular</vt:lpstr>
      <vt:lpstr>Wild Trading Game Store Stocks by Slidesgo</vt:lpstr>
      <vt:lpstr>Worksheet</vt:lpstr>
      <vt:lpstr>Nifty-50 Stock price Prediction</vt:lpstr>
      <vt:lpstr>Problem statement</vt:lpstr>
      <vt:lpstr>Execution of project PLAN </vt:lpstr>
      <vt:lpstr>PowerPoint Presentation</vt:lpstr>
      <vt:lpstr>Scraped data</vt:lpstr>
      <vt:lpstr>Top 10 stocks based on volume </vt:lpstr>
      <vt:lpstr>Top 10 stocks based on turnover </vt:lpstr>
      <vt:lpstr>Top 10 stocks based on number of profit days  </vt:lpstr>
      <vt:lpstr>Change in % over months </vt:lpstr>
      <vt:lpstr>Price change over years </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Nifty-50 Stock price Prediction</dc:title>
  <cp:lastModifiedBy>Asus</cp:lastModifiedBy>
  <cp:revision>12</cp:revision>
  <dcterms:modified xsi:type="dcterms:W3CDTF">2023-05-09T12:47:49Z</dcterms:modified>
</cp:coreProperties>
</file>